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3" r:id="rId5"/>
    <p:sldId id="262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B78B-8CBE-1DE4-72F9-514230D31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A2E68-16BE-572B-E19A-82F0B50DA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E4D4-4925-72A0-6B5F-643996C8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FCC6-2455-F146-E746-6F92C5AA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80D63-4504-D80A-1A67-2BF1BBCC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2F44-637B-C151-6AFE-F42FD2E2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60670-0ED3-735C-04A1-230A05D11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9BB8-4427-1876-1102-0BAD448B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F01E-22BE-AFF0-259F-8C02B542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582A-A17E-89B3-B1F0-DE16A1EE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9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D0223-6B99-88CC-1F76-4AFA3FB3D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90EDA-F40A-CB59-F397-F0CC0F808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0CC3F-620B-4949-E4E1-9192E3A1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AB1FA-CC1A-DE60-7664-ADBEB066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AC4C-52B8-9325-52E8-71F2DA8F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D18E-E350-897F-5C95-B5E17DDE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798A-69E2-0152-B3CB-187568E5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80EC4-5499-3792-AD6A-E775E8A8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80813-C574-F34E-C647-F44E384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9031-2611-957C-AB04-C998716E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2EA5-2CFA-1D36-917B-A5B646F7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A4C0-444D-2D21-0D63-ABF1FA4A8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1DE4-CB81-9366-0841-87AF05B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2F58E-76E1-E7D0-ED8B-F9E5690E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C7039-39E2-224E-5A0E-71EE82FC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CDCF-8988-987D-F656-7953443A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BC67-7A9A-6A78-5A4B-BF7562706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B3A80-2BB4-C5E9-D579-BF9D1204A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18E87-285F-BDB2-AF3D-B001CBFE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5B5E1-5F03-50CA-DECD-99607A99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53EF4-09C2-FDE6-E38D-5D652E3A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3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A055-5D4F-D13F-5C97-E6021BC1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1829E-ED44-4040-1B2C-8D1585CAE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B90DC-5D65-C7FA-FD3F-20E23518E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F9A0A-D741-D164-3E1B-404F731BE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A0FC-D9E5-BC5B-6550-664BC8857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A49F8-8E23-CDF0-CBEA-E68E84B1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1701D-E60D-1961-24BD-E822295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497F-D56B-C49D-031B-29FB1B03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A8B9-A012-EE8C-7C29-4567BA5A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9C193-1912-7476-D592-479D1C69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5A8C4-FF1A-EE32-FC7C-97E2D303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6BFF0-31F0-5A72-B919-9492E336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39E34-66FA-C14B-8751-8C8ABDD2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115CB-2491-05BE-12E3-A5E6B738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AC19F-6D2F-D9F2-A5AA-CA5988E1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0966-0C64-E9C5-B029-84614E9A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616B-7E77-21D0-350E-B4207F58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42059-ADD6-9650-4A82-D8D51510C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6754A-98A9-A245-637F-7013D513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ACEBB-8D64-9C7E-05ED-74D4FBFF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FF226-884F-9C41-5063-2BB5B41E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C5E3-DFCC-8CB1-024A-74010FB0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8CADC-0376-1506-1136-7184725C7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9D752-E979-C122-E05E-B0D03614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E557-23A8-5CF1-E6FD-C5B494EE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ADC06-A75D-EE11-7D7E-4416E72D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854BC-7CDC-F193-D2AF-497BBB0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C74E6-CDD7-FD81-D2ED-9AD50284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2D830-4FB7-AE65-7304-15FC66B6F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DB64-FB36-8794-31B4-16913E5F4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DA193-55FB-497B-A7CA-B4A2E116C93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D735F-1A99-3852-6E7C-13D335141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4D26-C0D4-937C-F9AD-F022F89EF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EC97A-1015-4A41-80FD-303E93B4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ndomo.com/mind-maps-for-educ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hypothes.is/educ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padlet.com/site/product/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nterest.com/" TargetMode="External"/><Relationship Id="rId5" Type="http://schemas.openxmlformats.org/officeDocument/2006/relationships/hyperlink" Target="http://www.loom.com/use-case/education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fo.flip.com/en-u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com/keep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microsoft-365/onenote/digital-note-taking-app" TargetMode="External"/><Relationship Id="rId5" Type="http://schemas.openxmlformats.org/officeDocument/2006/relationships/hyperlink" Target="http://www.clickup.com/" TargetMode="External"/><Relationship Id="rId4" Type="http://schemas.openxmlformats.org/officeDocument/2006/relationships/hyperlink" Target="http://www.evernote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01" y="2927234"/>
            <a:ext cx="10477109" cy="100353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Activities for Student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0D937-4193-82D2-6CD0-3762FFF364F7}"/>
              </a:ext>
            </a:extLst>
          </p:cNvPr>
          <p:cNvSpPr txBox="1"/>
          <p:nvPr/>
        </p:nvSpPr>
        <p:spPr>
          <a:xfrm>
            <a:off x="448056" y="5599907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Mandernack</a:t>
            </a:r>
            <a:r>
              <a:rPr lang="en-US" dirty="0"/>
              <a:t>, J. (2020). 20 Innovative Strategies and Activities to Engage Student in Synchronous and Asynchronous Remote Learning. Go2Knowledge: Innovative Educators.</a:t>
            </a:r>
          </a:p>
        </p:txBody>
      </p:sp>
    </p:spTree>
    <p:extLst>
      <p:ext uri="{BB962C8B-B14F-4D97-AF65-F5344CB8AC3E}">
        <p14:creationId xmlns:p14="http://schemas.microsoft.com/office/powerpoint/2010/main" val="236965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Concept Mapping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BE2F4-D482-AFA2-DF44-D30E1ADFFAE2}"/>
              </a:ext>
            </a:extLst>
          </p:cNvPr>
          <p:cNvSpPr txBox="1"/>
          <p:nvPr/>
        </p:nvSpPr>
        <p:spPr>
          <a:xfrm>
            <a:off x="876691" y="152952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https://www.mindomo.com/mind-maps-for-education</a:t>
            </a:r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FC65FA-7CD3-DF5D-068E-61A460DF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1972909"/>
            <a:ext cx="10634471" cy="45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Collaborative 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C6409-8240-0079-328E-6AF82DAF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37" y="2040673"/>
            <a:ext cx="8987883" cy="46500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28B24-DC81-D64A-4CA8-0A1DB219C404}"/>
              </a:ext>
            </a:extLst>
          </p:cNvPr>
          <p:cNvSpPr txBox="1"/>
          <p:nvPr/>
        </p:nvSpPr>
        <p:spPr>
          <a:xfrm>
            <a:off x="876691" y="1620401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https://web.hypothes.is/education/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5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AACFE-2443-F978-05FB-61F0CF8CCB7C}"/>
              </a:ext>
            </a:extLst>
          </p:cNvPr>
          <p:cNvSpPr txBox="1"/>
          <p:nvPr/>
        </p:nvSpPr>
        <p:spPr>
          <a:xfrm>
            <a:off x="643326" y="1479136"/>
            <a:ext cx="471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www.padlet.com/site/product/education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3DA42-33BB-9C03-F583-394590B2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6" y="1815082"/>
            <a:ext cx="4324554" cy="2055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DB81DC-4E83-1C28-FF37-A26E52E0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675" y="1767775"/>
            <a:ext cx="4844288" cy="20529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CC0D74-B63F-FEBB-0C7C-E2FA557E4DB4}"/>
              </a:ext>
            </a:extLst>
          </p:cNvPr>
          <p:cNvSpPr txBox="1"/>
          <p:nvPr/>
        </p:nvSpPr>
        <p:spPr>
          <a:xfrm>
            <a:off x="6653709" y="1467669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www.Loom.com/use-case/education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D3B99-78DE-72CC-6611-6D3D918BF76B}"/>
              </a:ext>
            </a:extLst>
          </p:cNvPr>
          <p:cNvSpPr txBox="1"/>
          <p:nvPr/>
        </p:nvSpPr>
        <p:spPr>
          <a:xfrm>
            <a:off x="4779982" y="3807858"/>
            <a:ext cx="471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www.pinterest.com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B53624-5F4F-2CF2-6602-11B99DF65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008" y="4146249"/>
            <a:ext cx="6096000" cy="25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4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1DE51-2EAE-C7AE-C21A-4411F2120CAD}"/>
              </a:ext>
            </a:extLst>
          </p:cNvPr>
          <p:cNvSpPr txBox="1"/>
          <p:nvPr/>
        </p:nvSpPr>
        <p:spPr>
          <a:xfrm>
            <a:off x="876691" y="1546582"/>
            <a:ext cx="3704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https://info.flip.com/en-us.html</a:t>
            </a:r>
            <a:endParaRPr lang="en-US" dirty="0"/>
          </a:p>
          <a:p>
            <a:r>
              <a:rPr lang="en-US" dirty="0"/>
              <a:t>Video Discussions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EAF48-169A-A6B9-15C2-3B183769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2194560"/>
            <a:ext cx="2321838" cy="4509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0A03E6-1E8E-BAD7-AF3F-6B7EC77E0851}"/>
              </a:ext>
            </a:extLst>
          </p:cNvPr>
          <p:cNvSpPr txBox="1"/>
          <p:nvPr/>
        </p:nvSpPr>
        <p:spPr>
          <a:xfrm>
            <a:off x="5212080" y="1585766"/>
            <a:ext cx="5833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 Student-Directed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Student a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Devil’s Advocate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8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Group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BE2F4-D482-AFA2-DF44-D30E1ADFFAE2}"/>
              </a:ext>
            </a:extLst>
          </p:cNvPr>
          <p:cNvSpPr txBox="1"/>
          <p:nvPr/>
        </p:nvSpPr>
        <p:spPr>
          <a:xfrm>
            <a:off x="810866" y="2672183"/>
            <a:ext cx="60990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https://docs.google.com</a:t>
            </a:r>
            <a:endParaRPr lang="en-US" sz="1800" dirty="0"/>
          </a:p>
          <a:p>
            <a:endParaRPr lang="en-US" sz="1800" dirty="0"/>
          </a:p>
          <a:p>
            <a:r>
              <a:rPr lang="en-US" dirty="0">
                <a:hlinkClick r:id="rId3"/>
              </a:rPr>
              <a:t>https://google.com/keep</a:t>
            </a:r>
            <a:r>
              <a:rPr lang="en-US" dirty="0"/>
              <a:t> </a:t>
            </a:r>
            <a:endParaRPr lang="en-US" sz="1800" dirty="0"/>
          </a:p>
          <a:p>
            <a:endParaRPr lang="en-US" dirty="0"/>
          </a:p>
          <a:p>
            <a:r>
              <a:rPr lang="en-US" sz="1800" dirty="0">
                <a:hlinkClick r:id="rId4"/>
              </a:rPr>
              <a:t>www.evernote.com</a:t>
            </a:r>
            <a:r>
              <a:rPr lang="en-US" sz="1800" dirty="0"/>
              <a:t> (student discount)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www.clickup.com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https://www.microsoft.com/en-us/microsoft-365/onenote/digital-note-taking-app</a:t>
            </a:r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71E94-DD90-BAB6-3937-F87870CD2BC7}"/>
              </a:ext>
            </a:extLst>
          </p:cNvPr>
          <p:cNvSpPr txBox="1"/>
          <p:nvPr/>
        </p:nvSpPr>
        <p:spPr>
          <a:xfrm>
            <a:off x="876691" y="1578657"/>
            <a:ext cx="5469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Wikis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documents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46F477-190C-D434-1450-F5725C58A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270" y="2212938"/>
            <a:ext cx="5778220" cy="36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67DE5C-2611-D2B6-5973-7FEC512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2559-ABA4-F506-9269-ED6F2BBF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754" y="2308124"/>
            <a:ext cx="7720781" cy="36735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71E94-DD90-BAB6-3937-F87870CD2BC7}"/>
              </a:ext>
            </a:extLst>
          </p:cNvPr>
          <p:cNvSpPr txBox="1"/>
          <p:nvPr/>
        </p:nvSpPr>
        <p:spPr>
          <a:xfrm>
            <a:off x="876691" y="1578657"/>
            <a:ext cx="48017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Social Media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Critical thinking: evaluate accuracy of information portrayed in movies and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Two Truths and a Lie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create “Two Truths and a Lie” about course concepts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Other students try to determine which statement is the lie 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Mad Libs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a mad lib focusing on research, course concepts, content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work in teams to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Share and compare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A862B-E010-10A6-89FC-372CE54E42C6}"/>
              </a:ext>
            </a:extLst>
          </p:cNvPr>
          <p:cNvSpPr txBox="1"/>
          <p:nvPr/>
        </p:nvSpPr>
        <p:spPr>
          <a:xfrm>
            <a:off x="6217920" y="1545198"/>
            <a:ext cx="52852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Real-World Mysteries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Find real-world case/controversy/example: share the basics of the case but omit ending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What info is needed?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Where can you get needed information?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 What are possible solutions?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Share the real conclusion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Compare and contrast with students’ responses</a:t>
            </a:r>
          </a:p>
        </p:txBody>
      </p:sp>
    </p:spTree>
    <p:extLst>
      <p:ext uri="{BB962C8B-B14F-4D97-AF65-F5344CB8AC3E}">
        <p14:creationId xmlns:p14="http://schemas.microsoft.com/office/powerpoint/2010/main" val="64380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Activities for Student Engagement</vt:lpstr>
      <vt:lpstr>Concept Mapping  </vt:lpstr>
      <vt:lpstr>Collaborative Annotation</vt:lpstr>
      <vt:lpstr>Scavenger Hunt</vt:lpstr>
      <vt:lpstr>Discussions</vt:lpstr>
      <vt:lpstr>Group Notes</vt:lpstr>
      <vt:lpstr>Other Activities</vt:lpstr>
    </vt:vector>
  </TitlesOfParts>
  <Company>Augusta Univeristy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for Student Engagement</dc:title>
  <dc:creator>Barefield, Amanda</dc:creator>
  <cp:lastModifiedBy>Barefield, Amanda</cp:lastModifiedBy>
  <cp:revision>1</cp:revision>
  <dcterms:created xsi:type="dcterms:W3CDTF">2024-01-25T17:39:06Z</dcterms:created>
  <dcterms:modified xsi:type="dcterms:W3CDTF">2024-01-25T18:51:47Z</dcterms:modified>
</cp:coreProperties>
</file>