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1" r:id="rId3"/>
    <p:sldId id="257" r:id="rId4"/>
    <p:sldId id="258" r:id="rId5"/>
    <p:sldId id="259" r:id="rId6"/>
    <p:sldId id="260" r:id="rId7"/>
    <p:sldId id="264"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72" d="100"/>
          <a:sy n="72" d="100"/>
        </p:scale>
        <p:origin x="72" y="4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765236-3B8C-41F8-AF8A-8CC7F9B6581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B7AD56C-C660-45E3-84AA-2CC6585908C7}">
      <dgm:prSet/>
      <dgm:spPr/>
      <dgm:t>
        <a:bodyPr/>
        <a:lstStyle/>
        <a:p>
          <a:r>
            <a:rPr lang="en-US" b="1" dirty="0"/>
            <a:t>Knows:</a:t>
          </a:r>
          <a:r>
            <a:rPr lang="en-US" dirty="0"/>
            <a:t> Base level – fundamental knowledge and understanding of concepts.</a:t>
          </a:r>
        </a:p>
      </dgm:t>
    </dgm:pt>
    <dgm:pt modelId="{C8B7BFC5-9A7C-49AE-B14E-5B6ABFAAE3E5}" type="parTrans" cxnId="{FABDBE6C-A220-4C88-944D-9C1F256B1DD3}">
      <dgm:prSet/>
      <dgm:spPr/>
      <dgm:t>
        <a:bodyPr/>
        <a:lstStyle/>
        <a:p>
          <a:endParaRPr lang="en-US"/>
        </a:p>
      </dgm:t>
    </dgm:pt>
    <dgm:pt modelId="{B9A0B99E-9237-41CD-A1B2-E2FD0A72E9B7}" type="sibTrans" cxnId="{FABDBE6C-A220-4C88-944D-9C1F256B1DD3}">
      <dgm:prSet/>
      <dgm:spPr/>
      <dgm:t>
        <a:bodyPr/>
        <a:lstStyle/>
        <a:p>
          <a:endParaRPr lang="en-US"/>
        </a:p>
      </dgm:t>
    </dgm:pt>
    <dgm:pt modelId="{D08D0CBD-2802-4B6E-9784-E7FB999EBA5B}">
      <dgm:prSet/>
      <dgm:spPr/>
      <dgm:t>
        <a:bodyPr/>
        <a:lstStyle/>
        <a:p>
          <a:r>
            <a:rPr lang="en-US" b="1"/>
            <a:t>Knows How:</a:t>
          </a:r>
          <a:r>
            <a:rPr lang="en-US"/>
            <a:t> Ability to apply knowledge and explain concepts.</a:t>
          </a:r>
        </a:p>
      </dgm:t>
    </dgm:pt>
    <dgm:pt modelId="{E8F22B3D-64EB-4E6F-B096-32150DCE9BF6}" type="parTrans" cxnId="{D9946378-D3C2-4546-A6C8-24DDA5C80E78}">
      <dgm:prSet/>
      <dgm:spPr/>
      <dgm:t>
        <a:bodyPr/>
        <a:lstStyle/>
        <a:p>
          <a:endParaRPr lang="en-US"/>
        </a:p>
      </dgm:t>
    </dgm:pt>
    <dgm:pt modelId="{95105819-4F56-457A-A00B-B09F45590094}" type="sibTrans" cxnId="{D9946378-D3C2-4546-A6C8-24DDA5C80E78}">
      <dgm:prSet/>
      <dgm:spPr/>
      <dgm:t>
        <a:bodyPr/>
        <a:lstStyle/>
        <a:p>
          <a:endParaRPr lang="en-US"/>
        </a:p>
      </dgm:t>
    </dgm:pt>
    <dgm:pt modelId="{607B3C1C-45F6-4DF2-9172-D911D2B32215}">
      <dgm:prSet/>
      <dgm:spPr/>
      <dgm:t>
        <a:bodyPr/>
        <a:lstStyle/>
        <a:p>
          <a:r>
            <a:rPr lang="en-US" b="1"/>
            <a:t>Shows How:</a:t>
          </a:r>
          <a:r>
            <a:rPr lang="en-US"/>
            <a:t> Demonstrates a skill or procedure in a controlled setting (e.g., simulated environment).</a:t>
          </a:r>
        </a:p>
      </dgm:t>
    </dgm:pt>
    <dgm:pt modelId="{A7D8FE70-AD44-4A9F-A645-2BF4A892CC8B}" type="parTrans" cxnId="{D9450BE9-0B09-4ED9-9C32-978654C48A8B}">
      <dgm:prSet/>
      <dgm:spPr/>
      <dgm:t>
        <a:bodyPr/>
        <a:lstStyle/>
        <a:p>
          <a:endParaRPr lang="en-US"/>
        </a:p>
      </dgm:t>
    </dgm:pt>
    <dgm:pt modelId="{5653E190-C62D-4FBB-9B01-BEA9C5AC3247}" type="sibTrans" cxnId="{D9450BE9-0B09-4ED9-9C32-978654C48A8B}">
      <dgm:prSet/>
      <dgm:spPr/>
      <dgm:t>
        <a:bodyPr/>
        <a:lstStyle/>
        <a:p>
          <a:endParaRPr lang="en-US"/>
        </a:p>
      </dgm:t>
    </dgm:pt>
    <dgm:pt modelId="{1D4518E2-2DC5-4298-BFA0-AF44B84B0E0D}">
      <dgm:prSet/>
      <dgm:spPr/>
      <dgm:t>
        <a:bodyPr/>
        <a:lstStyle/>
        <a:p>
          <a:r>
            <a:rPr lang="en-US" b="1"/>
            <a:t>Does:</a:t>
          </a:r>
          <a:r>
            <a:rPr lang="en-US"/>
            <a:t> Performs the skill consistently, and with proficiency in real-world clinical settings.</a:t>
          </a:r>
        </a:p>
      </dgm:t>
    </dgm:pt>
    <dgm:pt modelId="{CEEA985A-8081-47E1-8586-F3479AF90308}" type="parTrans" cxnId="{38EC3525-DA3C-4D3D-92B7-3675AE06B881}">
      <dgm:prSet/>
      <dgm:spPr/>
      <dgm:t>
        <a:bodyPr/>
        <a:lstStyle/>
        <a:p>
          <a:endParaRPr lang="en-US"/>
        </a:p>
      </dgm:t>
    </dgm:pt>
    <dgm:pt modelId="{7242EF74-E48B-49CB-BE0E-62AFBD810A5E}" type="sibTrans" cxnId="{38EC3525-DA3C-4D3D-92B7-3675AE06B881}">
      <dgm:prSet/>
      <dgm:spPr/>
      <dgm:t>
        <a:bodyPr/>
        <a:lstStyle/>
        <a:p>
          <a:endParaRPr lang="en-US"/>
        </a:p>
      </dgm:t>
    </dgm:pt>
    <dgm:pt modelId="{B557E924-8E79-4FAA-9F5A-EAA0BAE52372}" type="pres">
      <dgm:prSet presAssocID="{26765236-3B8C-41F8-AF8A-8CC7F9B6581A}" presName="root" presStyleCnt="0">
        <dgm:presLayoutVars>
          <dgm:dir/>
          <dgm:resizeHandles val="exact"/>
        </dgm:presLayoutVars>
      </dgm:prSet>
      <dgm:spPr/>
    </dgm:pt>
    <dgm:pt modelId="{557B5A5D-C00A-499E-8903-3EFF443EB6AA}" type="pres">
      <dgm:prSet presAssocID="{EB7AD56C-C660-45E3-84AA-2CC6585908C7}" presName="compNode" presStyleCnt="0"/>
      <dgm:spPr/>
    </dgm:pt>
    <dgm:pt modelId="{A2B0876F-609C-4AE0-BB15-AD566690F71C}" type="pres">
      <dgm:prSet presAssocID="{EB7AD56C-C660-45E3-84AA-2CC6585908C7}" presName="bgRect" presStyleLbl="bgShp" presStyleIdx="0" presStyleCnt="4"/>
      <dgm:spPr/>
    </dgm:pt>
    <dgm:pt modelId="{05BC0165-475F-47F7-A840-2337AA24A9CC}" type="pres">
      <dgm:prSet presAssocID="{EB7AD56C-C660-45E3-84AA-2CC6585908C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ze"/>
        </a:ext>
      </dgm:extLst>
    </dgm:pt>
    <dgm:pt modelId="{74641363-E074-4D51-AC45-D5F3BF62E67A}" type="pres">
      <dgm:prSet presAssocID="{EB7AD56C-C660-45E3-84AA-2CC6585908C7}" presName="spaceRect" presStyleCnt="0"/>
      <dgm:spPr/>
    </dgm:pt>
    <dgm:pt modelId="{F7520000-D21D-458F-8732-E7AFAABB42B9}" type="pres">
      <dgm:prSet presAssocID="{EB7AD56C-C660-45E3-84AA-2CC6585908C7}" presName="parTx" presStyleLbl="revTx" presStyleIdx="0" presStyleCnt="4">
        <dgm:presLayoutVars>
          <dgm:chMax val="0"/>
          <dgm:chPref val="0"/>
        </dgm:presLayoutVars>
      </dgm:prSet>
      <dgm:spPr/>
    </dgm:pt>
    <dgm:pt modelId="{A3EC667B-512D-4975-9C90-544482ED8FC1}" type="pres">
      <dgm:prSet presAssocID="{B9A0B99E-9237-41CD-A1B2-E2FD0A72E9B7}" presName="sibTrans" presStyleCnt="0"/>
      <dgm:spPr/>
    </dgm:pt>
    <dgm:pt modelId="{1D8A8B17-035B-43F6-8FCD-85431FF0219F}" type="pres">
      <dgm:prSet presAssocID="{D08D0CBD-2802-4B6E-9784-E7FB999EBA5B}" presName="compNode" presStyleCnt="0"/>
      <dgm:spPr/>
    </dgm:pt>
    <dgm:pt modelId="{96FA7413-2913-465C-ABBA-BF816A81CCF5}" type="pres">
      <dgm:prSet presAssocID="{D08D0CBD-2802-4B6E-9784-E7FB999EBA5B}" presName="bgRect" presStyleLbl="bgShp" presStyleIdx="1" presStyleCnt="4"/>
      <dgm:spPr/>
    </dgm:pt>
    <dgm:pt modelId="{6396BC13-8485-4B3B-9865-22E6261D6515}" type="pres">
      <dgm:prSet presAssocID="{D08D0CBD-2802-4B6E-9784-E7FB999EBA5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rson with Idea"/>
        </a:ext>
      </dgm:extLst>
    </dgm:pt>
    <dgm:pt modelId="{2BFE133F-1FD5-43C7-BBD8-5119633684B9}" type="pres">
      <dgm:prSet presAssocID="{D08D0CBD-2802-4B6E-9784-E7FB999EBA5B}" presName="spaceRect" presStyleCnt="0"/>
      <dgm:spPr/>
    </dgm:pt>
    <dgm:pt modelId="{0B33D898-EF35-4E2E-9FBF-0C0C67C05304}" type="pres">
      <dgm:prSet presAssocID="{D08D0CBD-2802-4B6E-9784-E7FB999EBA5B}" presName="parTx" presStyleLbl="revTx" presStyleIdx="1" presStyleCnt="4">
        <dgm:presLayoutVars>
          <dgm:chMax val="0"/>
          <dgm:chPref val="0"/>
        </dgm:presLayoutVars>
      </dgm:prSet>
      <dgm:spPr/>
    </dgm:pt>
    <dgm:pt modelId="{20B5B13B-0E58-40FC-9039-0005785E889B}" type="pres">
      <dgm:prSet presAssocID="{95105819-4F56-457A-A00B-B09F45590094}" presName="sibTrans" presStyleCnt="0"/>
      <dgm:spPr/>
    </dgm:pt>
    <dgm:pt modelId="{420A2D70-1F7D-4594-A610-ABC0AA8CF535}" type="pres">
      <dgm:prSet presAssocID="{607B3C1C-45F6-4DF2-9172-D911D2B32215}" presName="compNode" presStyleCnt="0"/>
      <dgm:spPr/>
    </dgm:pt>
    <dgm:pt modelId="{B4958C6C-9B83-41FF-881C-0EEFC230F0C9}" type="pres">
      <dgm:prSet presAssocID="{607B3C1C-45F6-4DF2-9172-D911D2B32215}" presName="bgRect" presStyleLbl="bgShp" presStyleIdx="2" presStyleCnt="4"/>
      <dgm:spPr/>
    </dgm:pt>
    <dgm:pt modelId="{DB74844E-6E8D-4E85-8881-E1FEEE8D8A07}" type="pres">
      <dgm:prSet presAssocID="{607B3C1C-45F6-4DF2-9172-D911D2B3221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6CBDFD4A-F6CA-41CB-8FAC-57566B582789}" type="pres">
      <dgm:prSet presAssocID="{607B3C1C-45F6-4DF2-9172-D911D2B32215}" presName="spaceRect" presStyleCnt="0"/>
      <dgm:spPr/>
    </dgm:pt>
    <dgm:pt modelId="{F9147E55-DB8C-4494-B40A-2B4E33711B05}" type="pres">
      <dgm:prSet presAssocID="{607B3C1C-45F6-4DF2-9172-D911D2B32215}" presName="parTx" presStyleLbl="revTx" presStyleIdx="2" presStyleCnt="4">
        <dgm:presLayoutVars>
          <dgm:chMax val="0"/>
          <dgm:chPref val="0"/>
        </dgm:presLayoutVars>
      </dgm:prSet>
      <dgm:spPr/>
    </dgm:pt>
    <dgm:pt modelId="{5566FDC2-DBA1-431B-8099-5D78C2BC0557}" type="pres">
      <dgm:prSet presAssocID="{5653E190-C62D-4FBB-9B01-BEA9C5AC3247}" presName="sibTrans" presStyleCnt="0"/>
      <dgm:spPr/>
    </dgm:pt>
    <dgm:pt modelId="{33C8C3E0-83F2-4915-80FA-87026C6D5E6C}" type="pres">
      <dgm:prSet presAssocID="{1D4518E2-2DC5-4298-BFA0-AF44B84B0E0D}" presName="compNode" presStyleCnt="0"/>
      <dgm:spPr/>
    </dgm:pt>
    <dgm:pt modelId="{DDBC7E73-B97F-4589-A377-7916B7A2AC44}" type="pres">
      <dgm:prSet presAssocID="{1D4518E2-2DC5-4298-BFA0-AF44B84B0E0D}" presName="bgRect" presStyleLbl="bgShp" presStyleIdx="3" presStyleCnt="4"/>
      <dgm:spPr/>
    </dgm:pt>
    <dgm:pt modelId="{1A022787-B533-497C-A980-C88B88D93E2E}" type="pres">
      <dgm:prSet presAssocID="{1D4518E2-2DC5-4298-BFA0-AF44B84B0E0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ploma Roll"/>
        </a:ext>
      </dgm:extLst>
    </dgm:pt>
    <dgm:pt modelId="{95778BDB-6F1D-45AC-A749-A49EB2819BB0}" type="pres">
      <dgm:prSet presAssocID="{1D4518E2-2DC5-4298-BFA0-AF44B84B0E0D}" presName="spaceRect" presStyleCnt="0"/>
      <dgm:spPr/>
    </dgm:pt>
    <dgm:pt modelId="{E408E65F-A02C-4464-8D93-1917F0A2657E}" type="pres">
      <dgm:prSet presAssocID="{1D4518E2-2DC5-4298-BFA0-AF44B84B0E0D}" presName="parTx" presStyleLbl="revTx" presStyleIdx="3" presStyleCnt="4">
        <dgm:presLayoutVars>
          <dgm:chMax val="0"/>
          <dgm:chPref val="0"/>
        </dgm:presLayoutVars>
      </dgm:prSet>
      <dgm:spPr/>
    </dgm:pt>
  </dgm:ptLst>
  <dgm:cxnLst>
    <dgm:cxn modelId="{8167470B-3787-4B98-8820-87D42D979081}" type="presOf" srcId="{D08D0CBD-2802-4B6E-9784-E7FB999EBA5B}" destId="{0B33D898-EF35-4E2E-9FBF-0C0C67C05304}" srcOrd="0" destOrd="0" presId="urn:microsoft.com/office/officeart/2018/2/layout/IconVerticalSolidList"/>
    <dgm:cxn modelId="{C636221D-AF47-4B3B-AC0B-1BE29786B2B4}" type="presOf" srcId="{607B3C1C-45F6-4DF2-9172-D911D2B32215}" destId="{F9147E55-DB8C-4494-B40A-2B4E33711B05}" srcOrd="0" destOrd="0" presId="urn:microsoft.com/office/officeart/2018/2/layout/IconVerticalSolidList"/>
    <dgm:cxn modelId="{38EC3525-DA3C-4D3D-92B7-3675AE06B881}" srcId="{26765236-3B8C-41F8-AF8A-8CC7F9B6581A}" destId="{1D4518E2-2DC5-4298-BFA0-AF44B84B0E0D}" srcOrd="3" destOrd="0" parTransId="{CEEA985A-8081-47E1-8586-F3479AF90308}" sibTransId="{7242EF74-E48B-49CB-BE0E-62AFBD810A5E}"/>
    <dgm:cxn modelId="{02E4DF30-2E84-44D9-9FBD-EDC008DB3C31}" type="presOf" srcId="{1D4518E2-2DC5-4298-BFA0-AF44B84B0E0D}" destId="{E408E65F-A02C-4464-8D93-1917F0A2657E}" srcOrd="0" destOrd="0" presId="urn:microsoft.com/office/officeart/2018/2/layout/IconVerticalSolidList"/>
    <dgm:cxn modelId="{FABDBE6C-A220-4C88-944D-9C1F256B1DD3}" srcId="{26765236-3B8C-41F8-AF8A-8CC7F9B6581A}" destId="{EB7AD56C-C660-45E3-84AA-2CC6585908C7}" srcOrd="0" destOrd="0" parTransId="{C8B7BFC5-9A7C-49AE-B14E-5B6ABFAAE3E5}" sibTransId="{B9A0B99E-9237-41CD-A1B2-E2FD0A72E9B7}"/>
    <dgm:cxn modelId="{D9946378-D3C2-4546-A6C8-24DDA5C80E78}" srcId="{26765236-3B8C-41F8-AF8A-8CC7F9B6581A}" destId="{D08D0CBD-2802-4B6E-9784-E7FB999EBA5B}" srcOrd="1" destOrd="0" parTransId="{E8F22B3D-64EB-4E6F-B096-32150DCE9BF6}" sibTransId="{95105819-4F56-457A-A00B-B09F45590094}"/>
    <dgm:cxn modelId="{2E06EC92-CEB7-4618-898D-2BE3AD7930F1}" type="presOf" srcId="{EB7AD56C-C660-45E3-84AA-2CC6585908C7}" destId="{F7520000-D21D-458F-8732-E7AFAABB42B9}" srcOrd="0" destOrd="0" presId="urn:microsoft.com/office/officeart/2018/2/layout/IconVerticalSolidList"/>
    <dgm:cxn modelId="{417BCAC3-E4EF-44CB-A3D3-5996C525489B}" type="presOf" srcId="{26765236-3B8C-41F8-AF8A-8CC7F9B6581A}" destId="{B557E924-8E79-4FAA-9F5A-EAA0BAE52372}" srcOrd="0" destOrd="0" presId="urn:microsoft.com/office/officeart/2018/2/layout/IconVerticalSolidList"/>
    <dgm:cxn modelId="{D9450BE9-0B09-4ED9-9C32-978654C48A8B}" srcId="{26765236-3B8C-41F8-AF8A-8CC7F9B6581A}" destId="{607B3C1C-45F6-4DF2-9172-D911D2B32215}" srcOrd="2" destOrd="0" parTransId="{A7D8FE70-AD44-4A9F-A645-2BF4A892CC8B}" sibTransId="{5653E190-C62D-4FBB-9B01-BEA9C5AC3247}"/>
    <dgm:cxn modelId="{CA75A6F9-024B-47E6-9D89-A4C561533D43}" type="presParOf" srcId="{B557E924-8E79-4FAA-9F5A-EAA0BAE52372}" destId="{557B5A5D-C00A-499E-8903-3EFF443EB6AA}" srcOrd="0" destOrd="0" presId="urn:microsoft.com/office/officeart/2018/2/layout/IconVerticalSolidList"/>
    <dgm:cxn modelId="{647384F2-77AE-4941-9FBC-A4AB99285244}" type="presParOf" srcId="{557B5A5D-C00A-499E-8903-3EFF443EB6AA}" destId="{A2B0876F-609C-4AE0-BB15-AD566690F71C}" srcOrd="0" destOrd="0" presId="urn:microsoft.com/office/officeart/2018/2/layout/IconVerticalSolidList"/>
    <dgm:cxn modelId="{63A3558E-A80F-4150-B4E8-A5464C9B2EF6}" type="presParOf" srcId="{557B5A5D-C00A-499E-8903-3EFF443EB6AA}" destId="{05BC0165-475F-47F7-A840-2337AA24A9CC}" srcOrd="1" destOrd="0" presId="urn:microsoft.com/office/officeart/2018/2/layout/IconVerticalSolidList"/>
    <dgm:cxn modelId="{02CC069A-AFB0-4CAD-8838-54F072D985E9}" type="presParOf" srcId="{557B5A5D-C00A-499E-8903-3EFF443EB6AA}" destId="{74641363-E074-4D51-AC45-D5F3BF62E67A}" srcOrd="2" destOrd="0" presId="urn:microsoft.com/office/officeart/2018/2/layout/IconVerticalSolidList"/>
    <dgm:cxn modelId="{28BE404C-5252-4C67-81F9-E5175C6EA471}" type="presParOf" srcId="{557B5A5D-C00A-499E-8903-3EFF443EB6AA}" destId="{F7520000-D21D-458F-8732-E7AFAABB42B9}" srcOrd="3" destOrd="0" presId="urn:microsoft.com/office/officeart/2018/2/layout/IconVerticalSolidList"/>
    <dgm:cxn modelId="{68C30DFC-5366-44A6-B217-7DD03BA7AA3B}" type="presParOf" srcId="{B557E924-8E79-4FAA-9F5A-EAA0BAE52372}" destId="{A3EC667B-512D-4975-9C90-544482ED8FC1}" srcOrd="1" destOrd="0" presId="urn:microsoft.com/office/officeart/2018/2/layout/IconVerticalSolidList"/>
    <dgm:cxn modelId="{33598124-8366-43AA-9212-13C82C4338DB}" type="presParOf" srcId="{B557E924-8E79-4FAA-9F5A-EAA0BAE52372}" destId="{1D8A8B17-035B-43F6-8FCD-85431FF0219F}" srcOrd="2" destOrd="0" presId="urn:microsoft.com/office/officeart/2018/2/layout/IconVerticalSolidList"/>
    <dgm:cxn modelId="{A51863D0-F311-4177-8B36-460EEA125606}" type="presParOf" srcId="{1D8A8B17-035B-43F6-8FCD-85431FF0219F}" destId="{96FA7413-2913-465C-ABBA-BF816A81CCF5}" srcOrd="0" destOrd="0" presId="urn:microsoft.com/office/officeart/2018/2/layout/IconVerticalSolidList"/>
    <dgm:cxn modelId="{4AB18263-5BD2-498E-9B50-C0889A7461DF}" type="presParOf" srcId="{1D8A8B17-035B-43F6-8FCD-85431FF0219F}" destId="{6396BC13-8485-4B3B-9865-22E6261D6515}" srcOrd="1" destOrd="0" presId="urn:microsoft.com/office/officeart/2018/2/layout/IconVerticalSolidList"/>
    <dgm:cxn modelId="{610020DD-2EC5-423F-B44A-C4180144AF8F}" type="presParOf" srcId="{1D8A8B17-035B-43F6-8FCD-85431FF0219F}" destId="{2BFE133F-1FD5-43C7-BBD8-5119633684B9}" srcOrd="2" destOrd="0" presId="urn:microsoft.com/office/officeart/2018/2/layout/IconVerticalSolidList"/>
    <dgm:cxn modelId="{9A995305-DC75-4DA9-9869-ACF0C1D4C3B8}" type="presParOf" srcId="{1D8A8B17-035B-43F6-8FCD-85431FF0219F}" destId="{0B33D898-EF35-4E2E-9FBF-0C0C67C05304}" srcOrd="3" destOrd="0" presId="urn:microsoft.com/office/officeart/2018/2/layout/IconVerticalSolidList"/>
    <dgm:cxn modelId="{5CAE0BB9-2EC1-4ED4-B0F0-7101A81DCA4E}" type="presParOf" srcId="{B557E924-8E79-4FAA-9F5A-EAA0BAE52372}" destId="{20B5B13B-0E58-40FC-9039-0005785E889B}" srcOrd="3" destOrd="0" presId="urn:microsoft.com/office/officeart/2018/2/layout/IconVerticalSolidList"/>
    <dgm:cxn modelId="{06B0ACAE-740E-4EA9-B2F5-D94F8858E8B0}" type="presParOf" srcId="{B557E924-8E79-4FAA-9F5A-EAA0BAE52372}" destId="{420A2D70-1F7D-4594-A610-ABC0AA8CF535}" srcOrd="4" destOrd="0" presId="urn:microsoft.com/office/officeart/2018/2/layout/IconVerticalSolidList"/>
    <dgm:cxn modelId="{A29E1DD6-889D-44AC-A1EC-2B333379E32F}" type="presParOf" srcId="{420A2D70-1F7D-4594-A610-ABC0AA8CF535}" destId="{B4958C6C-9B83-41FF-881C-0EEFC230F0C9}" srcOrd="0" destOrd="0" presId="urn:microsoft.com/office/officeart/2018/2/layout/IconVerticalSolidList"/>
    <dgm:cxn modelId="{565D5405-20A0-48D0-A429-6E1E827857D1}" type="presParOf" srcId="{420A2D70-1F7D-4594-A610-ABC0AA8CF535}" destId="{DB74844E-6E8D-4E85-8881-E1FEEE8D8A07}" srcOrd="1" destOrd="0" presId="urn:microsoft.com/office/officeart/2018/2/layout/IconVerticalSolidList"/>
    <dgm:cxn modelId="{BDC1BC55-355A-4EA0-9A41-3F72E591BF6C}" type="presParOf" srcId="{420A2D70-1F7D-4594-A610-ABC0AA8CF535}" destId="{6CBDFD4A-F6CA-41CB-8FAC-57566B582789}" srcOrd="2" destOrd="0" presId="urn:microsoft.com/office/officeart/2018/2/layout/IconVerticalSolidList"/>
    <dgm:cxn modelId="{069C26A1-DECE-4A4B-9123-A81420CCF0EF}" type="presParOf" srcId="{420A2D70-1F7D-4594-A610-ABC0AA8CF535}" destId="{F9147E55-DB8C-4494-B40A-2B4E33711B05}" srcOrd="3" destOrd="0" presId="urn:microsoft.com/office/officeart/2018/2/layout/IconVerticalSolidList"/>
    <dgm:cxn modelId="{0338A217-4D50-46A6-BD12-190F4229E2F2}" type="presParOf" srcId="{B557E924-8E79-4FAA-9F5A-EAA0BAE52372}" destId="{5566FDC2-DBA1-431B-8099-5D78C2BC0557}" srcOrd="5" destOrd="0" presId="urn:microsoft.com/office/officeart/2018/2/layout/IconVerticalSolidList"/>
    <dgm:cxn modelId="{9A843F3D-6F94-47E0-8DC2-BD85A781CF40}" type="presParOf" srcId="{B557E924-8E79-4FAA-9F5A-EAA0BAE52372}" destId="{33C8C3E0-83F2-4915-80FA-87026C6D5E6C}" srcOrd="6" destOrd="0" presId="urn:microsoft.com/office/officeart/2018/2/layout/IconVerticalSolidList"/>
    <dgm:cxn modelId="{EDC1B2F5-8D9A-4EE5-A971-A777E4D693C7}" type="presParOf" srcId="{33C8C3E0-83F2-4915-80FA-87026C6D5E6C}" destId="{DDBC7E73-B97F-4589-A377-7916B7A2AC44}" srcOrd="0" destOrd="0" presId="urn:microsoft.com/office/officeart/2018/2/layout/IconVerticalSolidList"/>
    <dgm:cxn modelId="{E43C5739-C128-430F-98B9-B0DBE5CA01CB}" type="presParOf" srcId="{33C8C3E0-83F2-4915-80FA-87026C6D5E6C}" destId="{1A022787-B533-497C-A980-C88B88D93E2E}" srcOrd="1" destOrd="0" presId="urn:microsoft.com/office/officeart/2018/2/layout/IconVerticalSolidList"/>
    <dgm:cxn modelId="{CB729ACD-8CDA-4869-B972-8B5E59BD961E}" type="presParOf" srcId="{33C8C3E0-83F2-4915-80FA-87026C6D5E6C}" destId="{95778BDB-6F1D-45AC-A749-A49EB2819BB0}" srcOrd="2" destOrd="0" presId="urn:microsoft.com/office/officeart/2018/2/layout/IconVerticalSolidList"/>
    <dgm:cxn modelId="{2706D050-3058-45EA-A9C2-C8A0E660A062}" type="presParOf" srcId="{33C8C3E0-83F2-4915-80FA-87026C6D5E6C}" destId="{E408E65F-A02C-4464-8D93-1917F0A2657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27C700-6486-4F2C-B20B-73CFF867FC61}"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7E064FAE-9F39-433E-8729-3B59BD8CD478}">
      <dgm:prSet/>
      <dgm:spPr/>
      <dgm:t>
        <a:bodyPr/>
        <a:lstStyle/>
        <a:p>
          <a:r>
            <a:rPr lang="en-US"/>
            <a:t>Novice learners should be able to recall facts, but as their understanding increases, they should be able to interpret and apply, demonstrate, and perform required knowledge, skills, and attitudes in authentic practice settings.</a:t>
          </a:r>
        </a:p>
      </dgm:t>
    </dgm:pt>
    <dgm:pt modelId="{12B2E100-7D04-4CB3-B025-84A5179F6F6C}" type="parTrans" cxnId="{BA3E4745-8FA6-4BA6-B771-7FF6016BDEFE}">
      <dgm:prSet/>
      <dgm:spPr/>
      <dgm:t>
        <a:bodyPr/>
        <a:lstStyle/>
        <a:p>
          <a:endParaRPr lang="en-US"/>
        </a:p>
      </dgm:t>
    </dgm:pt>
    <dgm:pt modelId="{54371AEA-FEA0-4056-A4D9-9D47A448589E}" type="sibTrans" cxnId="{BA3E4745-8FA6-4BA6-B771-7FF6016BDEFE}">
      <dgm:prSet/>
      <dgm:spPr/>
      <dgm:t>
        <a:bodyPr/>
        <a:lstStyle/>
        <a:p>
          <a:endParaRPr lang="en-US"/>
        </a:p>
      </dgm:t>
    </dgm:pt>
    <dgm:pt modelId="{EA4E5316-7EDA-4A51-9500-BE9C71C7C172}">
      <dgm:prSet/>
      <dgm:spPr/>
      <dgm:t>
        <a:bodyPr/>
        <a:lstStyle/>
        <a:p>
          <a:r>
            <a:rPr lang="en-US"/>
            <a:t>Assessments should also evolve from traditional tests to more authentic assessments</a:t>
          </a:r>
        </a:p>
      </dgm:t>
    </dgm:pt>
    <dgm:pt modelId="{355C72C7-6A69-4D1F-ABF5-BD9C1451169F}" type="parTrans" cxnId="{9FC6EABB-7CEC-4D6F-9232-1E47C56F38C1}">
      <dgm:prSet/>
      <dgm:spPr/>
      <dgm:t>
        <a:bodyPr/>
        <a:lstStyle/>
        <a:p>
          <a:endParaRPr lang="en-US"/>
        </a:p>
      </dgm:t>
    </dgm:pt>
    <dgm:pt modelId="{3A556149-FFFF-4DDF-93BF-4B5158E58AF3}" type="sibTrans" cxnId="{9FC6EABB-7CEC-4D6F-9232-1E47C56F38C1}">
      <dgm:prSet/>
      <dgm:spPr/>
      <dgm:t>
        <a:bodyPr/>
        <a:lstStyle/>
        <a:p>
          <a:endParaRPr lang="en-US"/>
        </a:p>
      </dgm:t>
    </dgm:pt>
    <dgm:pt modelId="{0C637341-E092-4B9C-92D8-2A54516D6AA0}" type="pres">
      <dgm:prSet presAssocID="{1E27C700-6486-4F2C-B20B-73CFF867FC61}" presName="hierChild1" presStyleCnt="0">
        <dgm:presLayoutVars>
          <dgm:chPref val="1"/>
          <dgm:dir/>
          <dgm:animOne val="branch"/>
          <dgm:animLvl val="lvl"/>
          <dgm:resizeHandles/>
        </dgm:presLayoutVars>
      </dgm:prSet>
      <dgm:spPr/>
    </dgm:pt>
    <dgm:pt modelId="{F29354C8-897F-4EF8-B48B-6581F48F6F15}" type="pres">
      <dgm:prSet presAssocID="{7E064FAE-9F39-433E-8729-3B59BD8CD478}" presName="hierRoot1" presStyleCnt="0"/>
      <dgm:spPr/>
    </dgm:pt>
    <dgm:pt modelId="{B7C18458-21FA-4F22-AC07-7288BFAB27B1}" type="pres">
      <dgm:prSet presAssocID="{7E064FAE-9F39-433E-8729-3B59BD8CD478}" presName="composite" presStyleCnt="0"/>
      <dgm:spPr/>
    </dgm:pt>
    <dgm:pt modelId="{E116F72F-D9FF-4C2B-BC4E-FE9D655D7FF9}" type="pres">
      <dgm:prSet presAssocID="{7E064FAE-9F39-433E-8729-3B59BD8CD478}" presName="background" presStyleLbl="node0" presStyleIdx="0" presStyleCnt="2"/>
      <dgm:spPr/>
    </dgm:pt>
    <dgm:pt modelId="{D90B4E74-66CC-4E61-BB91-13BA65A54000}" type="pres">
      <dgm:prSet presAssocID="{7E064FAE-9F39-433E-8729-3B59BD8CD478}" presName="text" presStyleLbl="fgAcc0" presStyleIdx="0" presStyleCnt="2">
        <dgm:presLayoutVars>
          <dgm:chPref val="3"/>
        </dgm:presLayoutVars>
      </dgm:prSet>
      <dgm:spPr/>
    </dgm:pt>
    <dgm:pt modelId="{64A38926-1C1E-446A-AC37-5FDAFD9D265F}" type="pres">
      <dgm:prSet presAssocID="{7E064FAE-9F39-433E-8729-3B59BD8CD478}" presName="hierChild2" presStyleCnt="0"/>
      <dgm:spPr/>
    </dgm:pt>
    <dgm:pt modelId="{5F2BBB9B-5715-4C9E-82E9-6F11F78794CB}" type="pres">
      <dgm:prSet presAssocID="{EA4E5316-7EDA-4A51-9500-BE9C71C7C172}" presName="hierRoot1" presStyleCnt="0"/>
      <dgm:spPr/>
    </dgm:pt>
    <dgm:pt modelId="{5711102B-DE4A-485F-A6DC-656C8FE92B6D}" type="pres">
      <dgm:prSet presAssocID="{EA4E5316-7EDA-4A51-9500-BE9C71C7C172}" presName="composite" presStyleCnt="0"/>
      <dgm:spPr/>
    </dgm:pt>
    <dgm:pt modelId="{F5887344-F598-4002-A82C-E1AED4967E8F}" type="pres">
      <dgm:prSet presAssocID="{EA4E5316-7EDA-4A51-9500-BE9C71C7C172}" presName="background" presStyleLbl="node0" presStyleIdx="1" presStyleCnt="2"/>
      <dgm:spPr/>
    </dgm:pt>
    <dgm:pt modelId="{C126E783-73E7-4D4F-ABDD-45D15C16502F}" type="pres">
      <dgm:prSet presAssocID="{EA4E5316-7EDA-4A51-9500-BE9C71C7C172}" presName="text" presStyleLbl="fgAcc0" presStyleIdx="1" presStyleCnt="2">
        <dgm:presLayoutVars>
          <dgm:chPref val="3"/>
        </dgm:presLayoutVars>
      </dgm:prSet>
      <dgm:spPr/>
    </dgm:pt>
    <dgm:pt modelId="{91C25CCE-CA01-48CB-9BE6-20E3D63170DE}" type="pres">
      <dgm:prSet presAssocID="{EA4E5316-7EDA-4A51-9500-BE9C71C7C172}" presName="hierChild2" presStyleCnt="0"/>
      <dgm:spPr/>
    </dgm:pt>
  </dgm:ptLst>
  <dgm:cxnLst>
    <dgm:cxn modelId="{8D2B7413-EF76-4197-9129-D177847B16A2}" type="presOf" srcId="{1E27C700-6486-4F2C-B20B-73CFF867FC61}" destId="{0C637341-E092-4B9C-92D8-2A54516D6AA0}" srcOrd="0" destOrd="0" presId="urn:microsoft.com/office/officeart/2005/8/layout/hierarchy1"/>
    <dgm:cxn modelId="{20B1F91E-1D1A-41BD-ACCC-C7A05AFB11B5}" type="presOf" srcId="{7E064FAE-9F39-433E-8729-3B59BD8CD478}" destId="{D90B4E74-66CC-4E61-BB91-13BA65A54000}" srcOrd="0" destOrd="0" presId="urn:microsoft.com/office/officeart/2005/8/layout/hierarchy1"/>
    <dgm:cxn modelId="{B189A42C-01ED-4888-9BD9-FD7717864C35}" type="presOf" srcId="{EA4E5316-7EDA-4A51-9500-BE9C71C7C172}" destId="{C126E783-73E7-4D4F-ABDD-45D15C16502F}" srcOrd="0" destOrd="0" presId="urn:microsoft.com/office/officeart/2005/8/layout/hierarchy1"/>
    <dgm:cxn modelId="{BA3E4745-8FA6-4BA6-B771-7FF6016BDEFE}" srcId="{1E27C700-6486-4F2C-B20B-73CFF867FC61}" destId="{7E064FAE-9F39-433E-8729-3B59BD8CD478}" srcOrd="0" destOrd="0" parTransId="{12B2E100-7D04-4CB3-B025-84A5179F6F6C}" sibTransId="{54371AEA-FEA0-4056-A4D9-9D47A448589E}"/>
    <dgm:cxn modelId="{9FC6EABB-7CEC-4D6F-9232-1E47C56F38C1}" srcId="{1E27C700-6486-4F2C-B20B-73CFF867FC61}" destId="{EA4E5316-7EDA-4A51-9500-BE9C71C7C172}" srcOrd="1" destOrd="0" parTransId="{355C72C7-6A69-4D1F-ABF5-BD9C1451169F}" sibTransId="{3A556149-FFFF-4DDF-93BF-4B5158E58AF3}"/>
    <dgm:cxn modelId="{4B68481B-DA7E-4921-A36B-D4B26A390DFC}" type="presParOf" srcId="{0C637341-E092-4B9C-92D8-2A54516D6AA0}" destId="{F29354C8-897F-4EF8-B48B-6581F48F6F15}" srcOrd="0" destOrd="0" presId="urn:microsoft.com/office/officeart/2005/8/layout/hierarchy1"/>
    <dgm:cxn modelId="{315383A0-539E-4D67-BE75-665A148BF1F5}" type="presParOf" srcId="{F29354C8-897F-4EF8-B48B-6581F48F6F15}" destId="{B7C18458-21FA-4F22-AC07-7288BFAB27B1}" srcOrd="0" destOrd="0" presId="urn:microsoft.com/office/officeart/2005/8/layout/hierarchy1"/>
    <dgm:cxn modelId="{EA10205D-9D41-4231-B5C3-8117C2B528E7}" type="presParOf" srcId="{B7C18458-21FA-4F22-AC07-7288BFAB27B1}" destId="{E116F72F-D9FF-4C2B-BC4E-FE9D655D7FF9}" srcOrd="0" destOrd="0" presId="urn:microsoft.com/office/officeart/2005/8/layout/hierarchy1"/>
    <dgm:cxn modelId="{1CC9D778-023B-42F9-8E2E-E9B8800C3680}" type="presParOf" srcId="{B7C18458-21FA-4F22-AC07-7288BFAB27B1}" destId="{D90B4E74-66CC-4E61-BB91-13BA65A54000}" srcOrd="1" destOrd="0" presId="urn:microsoft.com/office/officeart/2005/8/layout/hierarchy1"/>
    <dgm:cxn modelId="{FE894CD1-A126-41EC-BDD4-051D056050D8}" type="presParOf" srcId="{F29354C8-897F-4EF8-B48B-6581F48F6F15}" destId="{64A38926-1C1E-446A-AC37-5FDAFD9D265F}" srcOrd="1" destOrd="0" presId="urn:microsoft.com/office/officeart/2005/8/layout/hierarchy1"/>
    <dgm:cxn modelId="{3599AB77-14E7-4E6A-9190-0CE64F527C35}" type="presParOf" srcId="{0C637341-E092-4B9C-92D8-2A54516D6AA0}" destId="{5F2BBB9B-5715-4C9E-82E9-6F11F78794CB}" srcOrd="1" destOrd="0" presId="urn:microsoft.com/office/officeart/2005/8/layout/hierarchy1"/>
    <dgm:cxn modelId="{99942A85-CAE6-41A2-8D97-81E8FFECE4E4}" type="presParOf" srcId="{5F2BBB9B-5715-4C9E-82E9-6F11F78794CB}" destId="{5711102B-DE4A-485F-A6DC-656C8FE92B6D}" srcOrd="0" destOrd="0" presId="urn:microsoft.com/office/officeart/2005/8/layout/hierarchy1"/>
    <dgm:cxn modelId="{297A2E3F-A248-4531-BED6-CC42269CB75D}" type="presParOf" srcId="{5711102B-DE4A-485F-A6DC-656C8FE92B6D}" destId="{F5887344-F598-4002-A82C-E1AED4967E8F}" srcOrd="0" destOrd="0" presId="urn:microsoft.com/office/officeart/2005/8/layout/hierarchy1"/>
    <dgm:cxn modelId="{8B8E3A19-8734-4B7E-9AA6-AC005F1C93F9}" type="presParOf" srcId="{5711102B-DE4A-485F-A6DC-656C8FE92B6D}" destId="{C126E783-73E7-4D4F-ABDD-45D15C16502F}" srcOrd="1" destOrd="0" presId="urn:microsoft.com/office/officeart/2005/8/layout/hierarchy1"/>
    <dgm:cxn modelId="{6BBF64CA-32BC-4D3C-A8BE-8F98FEA528F0}" type="presParOf" srcId="{5F2BBB9B-5715-4C9E-82E9-6F11F78794CB}" destId="{91C25CCE-CA01-48CB-9BE6-20E3D63170D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B0876F-609C-4AE0-BB15-AD566690F71C}">
      <dsp:nvSpPr>
        <dsp:cNvPr id="0" name=""/>
        <dsp:cNvSpPr/>
      </dsp:nvSpPr>
      <dsp:spPr>
        <a:xfrm>
          <a:off x="0" y="1808"/>
          <a:ext cx="10515600" cy="91661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BC0165-475F-47F7-A840-2337AA24A9CC}">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520000-D21D-458F-8732-E7AFAABB42B9}">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b="1" kern="1200" dirty="0"/>
            <a:t>Knows:</a:t>
          </a:r>
          <a:r>
            <a:rPr lang="en-US" sz="2200" kern="1200" dirty="0"/>
            <a:t> Base level – fundamental knowledge and understanding of concepts.</a:t>
          </a:r>
        </a:p>
      </dsp:txBody>
      <dsp:txXfrm>
        <a:off x="1058686" y="1808"/>
        <a:ext cx="9456913" cy="916611"/>
      </dsp:txXfrm>
    </dsp:sp>
    <dsp:sp modelId="{96FA7413-2913-465C-ABBA-BF816A81CCF5}">
      <dsp:nvSpPr>
        <dsp:cNvPr id="0" name=""/>
        <dsp:cNvSpPr/>
      </dsp:nvSpPr>
      <dsp:spPr>
        <a:xfrm>
          <a:off x="0" y="1147573"/>
          <a:ext cx="10515600" cy="91661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96BC13-8485-4B3B-9865-22E6261D6515}">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33D898-EF35-4E2E-9FBF-0C0C67C05304}">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b="1" kern="1200"/>
            <a:t>Knows How:</a:t>
          </a:r>
          <a:r>
            <a:rPr lang="en-US" sz="2200" kern="1200"/>
            <a:t> Ability to apply knowledge and explain concepts.</a:t>
          </a:r>
        </a:p>
      </dsp:txBody>
      <dsp:txXfrm>
        <a:off x="1058686" y="1147573"/>
        <a:ext cx="9456913" cy="916611"/>
      </dsp:txXfrm>
    </dsp:sp>
    <dsp:sp modelId="{B4958C6C-9B83-41FF-881C-0EEFC230F0C9}">
      <dsp:nvSpPr>
        <dsp:cNvPr id="0" name=""/>
        <dsp:cNvSpPr/>
      </dsp:nvSpPr>
      <dsp:spPr>
        <a:xfrm>
          <a:off x="0" y="2293338"/>
          <a:ext cx="10515600" cy="91661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74844E-6E8D-4E85-8881-E1FEEE8D8A07}">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147E55-DB8C-4494-B40A-2B4E33711B05}">
      <dsp:nvSpPr>
        <dsp:cNvPr id="0" name=""/>
        <dsp:cNvSpPr/>
      </dsp:nvSpPr>
      <dsp:spPr>
        <a:xfrm>
          <a:off x="1058686" y="229333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b="1" kern="1200"/>
            <a:t>Shows How:</a:t>
          </a:r>
          <a:r>
            <a:rPr lang="en-US" sz="2200" kern="1200"/>
            <a:t> Demonstrates a skill or procedure in a controlled setting (e.g., simulated environment).</a:t>
          </a:r>
        </a:p>
      </dsp:txBody>
      <dsp:txXfrm>
        <a:off x="1058686" y="2293338"/>
        <a:ext cx="9456913" cy="916611"/>
      </dsp:txXfrm>
    </dsp:sp>
    <dsp:sp modelId="{DDBC7E73-B97F-4589-A377-7916B7A2AC44}">
      <dsp:nvSpPr>
        <dsp:cNvPr id="0" name=""/>
        <dsp:cNvSpPr/>
      </dsp:nvSpPr>
      <dsp:spPr>
        <a:xfrm>
          <a:off x="0" y="3439103"/>
          <a:ext cx="10515600" cy="91661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022787-B533-497C-A980-C88B88D93E2E}">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08E65F-A02C-4464-8D93-1917F0A2657E}">
      <dsp:nvSpPr>
        <dsp:cNvPr id="0" name=""/>
        <dsp:cNvSpPr/>
      </dsp:nvSpPr>
      <dsp:spPr>
        <a:xfrm>
          <a:off x="1058686" y="343910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977900">
            <a:lnSpc>
              <a:spcPct val="90000"/>
            </a:lnSpc>
            <a:spcBef>
              <a:spcPct val="0"/>
            </a:spcBef>
            <a:spcAft>
              <a:spcPct val="35000"/>
            </a:spcAft>
            <a:buNone/>
          </a:pPr>
          <a:r>
            <a:rPr lang="en-US" sz="2200" b="1" kern="1200"/>
            <a:t>Does:</a:t>
          </a:r>
          <a:r>
            <a:rPr lang="en-US" sz="2200" kern="1200"/>
            <a:t> Performs the skill consistently, and with proficiency in real-world clinical settings.</a:t>
          </a:r>
        </a:p>
      </dsp:txBody>
      <dsp:txXfrm>
        <a:off x="1058686" y="3439103"/>
        <a:ext cx="9456913" cy="916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16F72F-D9FF-4C2B-BC4E-FE9D655D7FF9}">
      <dsp:nvSpPr>
        <dsp:cNvPr id="0" name=""/>
        <dsp:cNvSpPr/>
      </dsp:nvSpPr>
      <dsp:spPr>
        <a:xfrm>
          <a:off x="1283" y="314546"/>
          <a:ext cx="4505585" cy="286104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0B4E74-66CC-4E61-BB91-13BA65A54000}">
      <dsp:nvSpPr>
        <dsp:cNvPr id="0" name=""/>
        <dsp:cNvSpPr/>
      </dsp:nvSpPr>
      <dsp:spPr>
        <a:xfrm>
          <a:off x="501904" y="790136"/>
          <a:ext cx="4505585" cy="2861046"/>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Novice learners should be able to recall facts, but as their understanding increases, they should be able to interpret and apply, demonstrate, and perform required knowledge, skills, and attitudes in authentic practice settings.</a:t>
          </a:r>
        </a:p>
      </dsp:txBody>
      <dsp:txXfrm>
        <a:off x="585701" y="873933"/>
        <a:ext cx="4337991" cy="2693452"/>
      </dsp:txXfrm>
    </dsp:sp>
    <dsp:sp modelId="{F5887344-F598-4002-A82C-E1AED4967E8F}">
      <dsp:nvSpPr>
        <dsp:cNvPr id="0" name=""/>
        <dsp:cNvSpPr/>
      </dsp:nvSpPr>
      <dsp:spPr>
        <a:xfrm>
          <a:off x="5508110" y="314546"/>
          <a:ext cx="4505585" cy="286104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26E783-73E7-4D4F-ABDD-45D15C16502F}">
      <dsp:nvSpPr>
        <dsp:cNvPr id="0" name=""/>
        <dsp:cNvSpPr/>
      </dsp:nvSpPr>
      <dsp:spPr>
        <a:xfrm>
          <a:off x="6008730" y="790136"/>
          <a:ext cx="4505585" cy="2861046"/>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Assessments should also evolve from traditional tests to more authentic assessments</a:t>
          </a:r>
        </a:p>
      </dsp:txBody>
      <dsp:txXfrm>
        <a:off x="6092527" y="873933"/>
        <a:ext cx="4337991" cy="269345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F275D-B647-2EA1-4DEC-897F355C61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7BFD6D-6AAE-8E03-4BB7-6E35E947F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4B887B-B44A-D2CF-1072-86C685AEE8B5}"/>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5" name="Footer Placeholder 4">
            <a:extLst>
              <a:ext uri="{FF2B5EF4-FFF2-40B4-BE49-F238E27FC236}">
                <a16:creationId xmlns:a16="http://schemas.microsoft.com/office/drawing/2014/main" id="{3B3ACA00-5793-3758-5342-D21342B62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EAE0D7-6C2A-722F-8078-4265B3D26B6B}"/>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4073929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F6FE-1F86-8DCE-81DE-EF72102C68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A783DB-89B1-38CE-9F94-5B49EB15DC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2770C9-5ED5-AC47-6E38-DC588D16D078}"/>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5" name="Footer Placeholder 4">
            <a:extLst>
              <a:ext uri="{FF2B5EF4-FFF2-40B4-BE49-F238E27FC236}">
                <a16:creationId xmlns:a16="http://schemas.microsoft.com/office/drawing/2014/main" id="{D2DF47A5-F98D-0CD1-E1AC-A1D7A05E5C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FF8FB2-07BB-7712-C36B-630CA3459062}"/>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2838701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02E293-3135-392F-C814-7EC3D15EA5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4877F6-3D19-9779-54BF-B573BF827F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9AEE08-8BAF-07B9-0DD5-0830CF840FD6}"/>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5" name="Footer Placeholder 4">
            <a:extLst>
              <a:ext uri="{FF2B5EF4-FFF2-40B4-BE49-F238E27FC236}">
                <a16:creationId xmlns:a16="http://schemas.microsoft.com/office/drawing/2014/main" id="{D35FC7AE-7EC6-71DF-0D12-36A4B35A72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A16ABA-2AFC-2700-D04F-D21899718E95}"/>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3730844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7296-16D6-8B77-FED4-2E1F46B3B4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C5DFA8-3A5F-A517-0752-5C32BCA0B7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E17BB6-150F-A724-2423-02DB05BD4912}"/>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5" name="Footer Placeholder 4">
            <a:extLst>
              <a:ext uri="{FF2B5EF4-FFF2-40B4-BE49-F238E27FC236}">
                <a16:creationId xmlns:a16="http://schemas.microsoft.com/office/drawing/2014/main" id="{045EF7A2-0ABC-4F6F-1DBB-0B632F5702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A28A6-07C7-AE37-8EA7-95AC4F4A8DCD}"/>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1042333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CEFF8-E3F5-1885-48AC-7917F2ABD8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1B09F4-369F-E8D0-1B45-329B4C5784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349D60-5D0F-D7FC-6B49-A7C9A69CCA89}"/>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5" name="Footer Placeholder 4">
            <a:extLst>
              <a:ext uri="{FF2B5EF4-FFF2-40B4-BE49-F238E27FC236}">
                <a16:creationId xmlns:a16="http://schemas.microsoft.com/office/drawing/2014/main" id="{44E299A7-98AB-1EF7-AF86-68737846B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663B0-D22D-A264-44AA-482D50256E07}"/>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1040706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F315-5997-667B-F6D8-B75BD5DB80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F9A4B3-BE2A-4962-B8F4-67A09478A6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008873-9308-765E-4B58-C67309DB84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BE2C45-6901-47F0-DCE1-6223285D0359}"/>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6" name="Footer Placeholder 5">
            <a:extLst>
              <a:ext uri="{FF2B5EF4-FFF2-40B4-BE49-F238E27FC236}">
                <a16:creationId xmlns:a16="http://schemas.microsoft.com/office/drawing/2014/main" id="{684AAD00-11CB-63C3-C6DF-F1B2029242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0AFBD9-5ECB-D917-03FA-F17B49BDC52F}"/>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290150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1660-E3DF-CF63-8A0C-A5DB56CAC5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2BB0FD-1B01-3CCE-309D-2BD9DD7310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107C3B-72A4-D306-8E40-B59F7FCD2E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FDEB82-F293-8037-9A05-5AF0977CFF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4C4CF-EE33-67A4-4ED9-B7A7CC39E6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20BFC-9F16-0656-EA45-6418F4F9240A}"/>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8" name="Footer Placeholder 7">
            <a:extLst>
              <a:ext uri="{FF2B5EF4-FFF2-40B4-BE49-F238E27FC236}">
                <a16:creationId xmlns:a16="http://schemas.microsoft.com/office/drawing/2014/main" id="{5E360CDC-2573-00AA-966E-F41DC0D7BD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53E9EF-FC4E-E539-CDD2-8E16C6A0BE93}"/>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315817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04297-90F5-257E-B84A-464412AF72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D6FEC9-9C7A-CC96-4225-459D4A60C88F}"/>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4" name="Footer Placeholder 3">
            <a:extLst>
              <a:ext uri="{FF2B5EF4-FFF2-40B4-BE49-F238E27FC236}">
                <a16:creationId xmlns:a16="http://schemas.microsoft.com/office/drawing/2014/main" id="{C4C3D142-A246-F29E-44CA-1BACA362B0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A0EE9F-3683-EC3D-1F6E-4AB647CA7585}"/>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82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3F6CBD-3442-5814-CD3A-A6BBDAC2A95E}"/>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3" name="Footer Placeholder 2">
            <a:extLst>
              <a:ext uri="{FF2B5EF4-FFF2-40B4-BE49-F238E27FC236}">
                <a16:creationId xmlns:a16="http://schemas.microsoft.com/office/drawing/2014/main" id="{4425249B-384B-9FD8-027A-04F84C13EA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839118-DFF8-109C-6D1D-D6BE02DCEC51}"/>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3569138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3F32E-BB7E-304B-CAF4-22D63005C7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673AFF-C9C3-A19F-4DEC-2762852AEC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CAAAD0-9F42-61AB-C526-490122F35E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AE3FFC-C0D0-30AC-3FC0-6748B76E67D1}"/>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6" name="Footer Placeholder 5">
            <a:extLst>
              <a:ext uri="{FF2B5EF4-FFF2-40B4-BE49-F238E27FC236}">
                <a16:creationId xmlns:a16="http://schemas.microsoft.com/office/drawing/2014/main" id="{25146B4D-C9DB-F335-23F4-4F26FE494C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9BD7E8-8A3E-16FB-A9A9-95D6B3C1E9DB}"/>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186480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0A5C-833B-6785-9B9D-7C57B08C17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9591AA-ADA0-7973-E2A4-89F4C4FD0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F40322-D4B2-BBA9-740B-7C15AD424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B8F4C3-4F91-418E-480A-FA874F529BBA}"/>
              </a:ext>
            </a:extLst>
          </p:cNvPr>
          <p:cNvSpPr>
            <a:spLocks noGrp="1"/>
          </p:cNvSpPr>
          <p:nvPr>
            <p:ph type="dt" sz="half" idx="10"/>
          </p:nvPr>
        </p:nvSpPr>
        <p:spPr/>
        <p:txBody>
          <a:bodyPr/>
          <a:lstStyle/>
          <a:p>
            <a:fld id="{64BB69A1-3666-4AE3-B7D5-2B3D73D90D85}" type="datetimeFigureOut">
              <a:rPr lang="en-US" smtClean="0"/>
              <a:t>2/27/2024</a:t>
            </a:fld>
            <a:endParaRPr lang="en-US"/>
          </a:p>
        </p:txBody>
      </p:sp>
      <p:sp>
        <p:nvSpPr>
          <p:cNvPr id="6" name="Footer Placeholder 5">
            <a:extLst>
              <a:ext uri="{FF2B5EF4-FFF2-40B4-BE49-F238E27FC236}">
                <a16:creationId xmlns:a16="http://schemas.microsoft.com/office/drawing/2014/main" id="{A219FD3F-6058-332B-AE27-7E45F0480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BD8EE8-5E3C-1063-A450-87D975A3530D}"/>
              </a:ext>
            </a:extLst>
          </p:cNvPr>
          <p:cNvSpPr>
            <a:spLocks noGrp="1"/>
          </p:cNvSpPr>
          <p:nvPr>
            <p:ph type="sldNum" sz="quarter" idx="12"/>
          </p:nvPr>
        </p:nvSpPr>
        <p:spPr/>
        <p:txBody>
          <a:bodyPr/>
          <a:lstStyle/>
          <a:p>
            <a:fld id="{E92B299F-D65B-4340-9A03-FF0C12C6294F}" type="slidenum">
              <a:rPr lang="en-US" smtClean="0"/>
              <a:t>‹#›</a:t>
            </a:fld>
            <a:endParaRPr lang="en-US"/>
          </a:p>
        </p:txBody>
      </p:sp>
    </p:spTree>
    <p:extLst>
      <p:ext uri="{BB962C8B-B14F-4D97-AF65-F5344CB8AC3E}">
        <p14:creationId xmlns:p14="http://schemas.microsoft.com/office/powerpoint/2010/main" val="234400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F62161-568C-654F-1708-9C84505089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941DA6-CB21-7189-F8D8-DD4175237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A331AF-5C58-3911-AAF4-F6E59AC765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B69A1-3666-4AE3-B7D5-2B3D73D90D85}" type="datetimeFigureOut">
              <a:rPr lang="en-US" smtClean="0"/>
              <a:t>2/27/2024</a:t>
            </a:fld>
            <a:endParaRPr lang="en-US"/>
          </a:p>
        </p:txBody>
      </p:sp>
      <p:sp>
        <p:nvSpPr>
          <p:cNvPr id="5" name="Footer Placeholder 4">
            <a:extLst>
              <a:ext uri="{FF2B5EF4-FFF2-40B4-BE49-F238E27FC236}">
                <a16:creationId xmlns:a16="http://schemas.microsoft.com/office/drawing/2014/main" id="{50F0CFAB-537E-C4B3-5DA2-A3769474C5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267C68-9589-497B-BFB6-D6E2AFA50F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B299F-D65B-4340-9A03-FF0C12C6294F}" type="slidenum">
              <a:rPr lang="en-US" smtClean="0"/>
              <a:t>‹#›</a:t>
            </a:fld>
            <a:endParaRPr lang="en-US"/>
          </a:p>
        </p:txBody>
      </p:sp>
    </p:spTree>
    <p:extLst>
      <p:ext uri="{BB962C8B-B14F-4D97-AF65-F5344CB8AC3E}">
        <p14:creationId xmlns:p14="http://schemas.microsoft.com/office/powerpoint/2010/main" val="4137043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8803A2-B071-3E55-62A0-1029CEA32967}"/>
              </a:ext>
            </a:extLst>
          </p:cNvPr>
          <p:cNvPicPr>
            <a:picLocks noChangeAspect="1"/>
          </p:cNvPicPr>
          <p:nvPr/>
        </p:nvPicPr>
        <p:blipFill>
          <a:blip r:embed="rId2"/>
          <a:stretch>
            <a:fillRect/>
          </a:stretch>
        </p:blipFill>
        <p:spPr>
          <a:xfrm>
            <a:off x="719440" y="1294436"/>
            <a:ext cx="3158002" cy="3578662"/>
          </a:xfrm>
          <a:prstGeom prst="rect">
            <a:avLst/>
          </a:prstGeom>
        </p:spPr>
      </p:pic>
      <p:sp>
        <p:nvSpPr>
          <p:cNvPr id="2" name="Title 1">
            <a:extLst>
              <a:ext uri="{FF2B5EF4-FFF2-40B4-BE49-F238E27FC236}">
                <a16:creationId xmlns:a16="http://schemas.microsoft.com/office/drawing/2014/main" id="{61D87AEC-086A-2BAC-E04D-7CE9EF8E7A2D}"/>
              </a:ext>
            </a:extLst>
          </p:cNvPr>
          <p:cNvSpPr>
            <a:spLocks noGrp="1"/>
          </p:cNvSpPr>
          <p:nvPr>
            <p:ph type="ctrTitle"/>
          </p:nvPr>
        </p:nvSpPr>
        <p:spPr>
          <a:xfrm>
            <a:off x="719440" y="4208106"/>
            <a:ext cx="10953156" cy="1956728"/>
          </a:xfrm>
        </p:spPr>
        <p:txBody>
          <a:bodyPr/>
          <a:lstStyle/>
          <a:p>
            <a:r>
              <a:rPr lang="en-US" dirty="0"/>
              <a:t>Moving from Bloom’s to Miller’s</a:t>
            </a:r>
          </a:p>
        </p:txBody>
      </p:sp>
      <p:pic>
        <p:nvPicPr>
          <p:cNvPr id="7" name="Picture 6">
            <a:extLst>
              <a:ext uri="{FF2B5EF4-FFF2-40B4-BE49-F238E27FC236}">
                <a16:creationId xmlns:a16="http://schemas.microsoft.com/office/drawing/2014/main" id="{C6594CB1-1E18-7A62-6CE7-6BEBA0E3288E}"/>
              </a:ext>
            </a:extLst>
          </p:cNvPr>
          <p:cNvPicPr>
            <a:picLocks noChangeAspect="1"/>
          </p:cNvPicPr>
          <p:nvPr/>
        </p:nvPicPr>
        <p:blipFill>
          <a:blip r:embed="rId3"/>
          <a:stretch>
            <a:fillRect/>
          </a:stretch>
        </p:blipFill>
        <p:spPr>
          <a:xfrm>
            <a:off x="5103080" y="3328325"/>
            <a:ext cx="2493480" cy="999831"/>
          </a:xfrm>
          <a:prstGeom prst="rect">
            <a:avLst/>
          </a:prstGeom>
        </p:spPr>
      </p:pic>
      <p:sp>
        <p:nvSpPr>
          <p:cNvPr id="3" name="Subtitle 2">
            <a:extLst>
              <a:ext uri="{FF2B5EF4-FFF2-40B4-BE49-F238E27FC236}">
                <a16:creationId xmlns:a16="http://schemas.microsoft.com/office/drawing/2014/main" id="{18FFB356-17FD-D1BF-8D29-5229E694524A}"/>
              </a:ext>
            </a:extLst>
          </p:cNvPr>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id="{8761D369-DF55-6570-F5AE-280AA1C3F511}"/>
              </a:ext>
            </a:extLst>
          </p:cNvPr>
          <p:cNvPicPr>
            <a:picLocks noChangeAspect="1"/>
          </p:cNvPicPr>
          <p:nvPr/>
        </p:nvPicPr>
        <p:blipFill>
          <a:blip r:embed="rId4"/>
          <a:stretch>
            <a:fillRect/>
          </a:stretch>
        </p:blipFill>
        <p:spPr>
          <a:xfrm>
            <a:off x="7998840" y="1765361"/>
            <a:ext cx="3920068" cy="2981202"/>
          </a:xfrm>
          <a:prstGeom prst="rect">
            <a:avLst/>
          </a:prstGeom>
        </p:spPr>
      </p:pic>
      <p:pic>
        <p:nvPicPr>
          <p:cNvPr id="6" name="Picture 5">
            <a:extLst>
              <a:ext uri="{FF2B5EF4-FFF2-40B4-BE49-F238E27FC236}">
                <a16:creationId xmlns:a16="http://schemas.microsoft.com/office/drawing/2014/main" id="{ED98CB0C-D682-82CE-AA65-8B16607D7AB9}"/>
              </a:ext>
            </a:extLst>
          </p:cNvPr>
          <p:cNvPicPr>
            <a:picLocks noChangeAspect="1"/>
          </p:cNvPicPr>
          <p:nvPr/>
        </p:nvPicPr>
        <p:blipFill>
          <a:blip r:embed="rId5"/>
          <a:stretch>
            <a:fillRect/>
          </a:stretch>
        </p:blipFill>
        <p:spPr>
          <a:xfrm>
            <a:off x="5225422" y="1765361"/>
            <a:ext cx="2170364" cy="1219306"/>
          </a:xfrm>
          <a:prstGeom prst="rect">
            <a:avLst/>
          </a:prstGeom>
        </p:spPr>
      </p:pic>
    </p:spTree>
    <p:extLst>
      <p:ext uri="{BB962C8B-B14F-4D97-AF65-F5344CB8AC3E}">
        <p14:creationId xmlns:p14="http://schemas.microsoft.com/office/powerpoint/2010/main" val="264886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CBED68-3E71-56F3-32F2-9905E7FECBA5}"/>
              </a:ext>
            </a:extLst>
          </p:cNvPr>
          <p:cNvSpPr>
            <a:spLocks noGrp="1"/>
          </p:cNvSpPr>
          <p:nvPr>
            <p:ph type="title"/>
          </p:nvPr>
        </p:nvSpPr>
        <p:spPr>
          <a:xfrm>
            <a:off x="841248" y="256032"/>
            <a:ext cx="10506456" cy="1014984"/>
          </a:xfrm>
        </p:spPr>
        <p:txBody>
          <a:bodyPr anchor="b">
            <a:normAutofit/>
          </a:bodyPr>
          <a:lstStyle/>
          <a:p>
            <a:pPr algn="ctr"/>
            <a:r>
              <a:rPr lang="en-US" sz="5400" dirty="0">
                <a:ln w="0"/>
                <a:effectLst>
                  <a:outerShdw blurRad="38100" dist="19050" dir="2700000" algn="tl" rotWithShape="0">
                    <a:schemeClr val="dk1">
                      <a:alpha val="40000"/>
                    </a:schemeClr>
                  </a:outerShdw>
                </a:effectLst>
              </a:rPr>
              <a:t>Miller’s Levels</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87E3218E-221B-39D6-5F67-AF5912BE3406}"/>
              </a:ext>
            </a:extLst>
          </p:cNvPr>
          <p:cNvGraphicFramePr>
            <a:graphicFrameLocks noGrp="1"/>
          </p:cNvGraphicFramePr>
          <p:nvPr>
            <p:ph idx="1"/>
            <p:extLst>
              <p:ext uri="{D42A27DB-BD31-4B8C-83A1-F6EECF244321}">
                <p14:modId xmlns:p14="http://schemas.microsoft.com/office/powerpoint/2010/main" val="1456391270"/>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9888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a:extLst>
              <a:ext uri="{FF2B5EF4-FFF2-40B4-BE49-F238E27FC236}">
                <a16:creationId xmlns:a16="http://schemas.microsoft.com/office/drawing/2014/main" id="{762120C4-AEC5-EB4D-F966-2E5822830205}"/>
              </a:ext>
            </a:extLst>
          </p:cNvPr>
          <p:cNvPicPr>
            <a:picLocks noGrp="1" noChangeAspect="1"/>
          </p:cNvPicPr>
          <p:nvPr>
            <p:ph idx="1"/>
          </p:nvPr>
        </p:nvPicPr>
        <p:blipFill rotWithShape="1">
          <a:blip r:embed="rId2"/>
          <a:srcRect t="7042"/>
          <a:stretch/>
        </p:blipFill>
        <p:spPr>
          <a:xfrm>
            <a:off x="301214" y="170672"/>
            <a:ext cx="11478410" cy="6455409"/>
          </a:xfrm>
          <a:prstGeom prst="rect">
            <a:avLst/>
          </a:prstGeom>
        </p:spPr>
      </p:pic>
    </p:spTree>
    <p:extLst>
      <p:ext uri="{BB962C8B-B14F-4D97-AF65-F5344CB8AC3E}">
        <p14:creationId xmlns:p14="http://schemas.microsoft.com/office/powerpoint/2010/main" val="4062938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AA96-6A91-87F7-F044-D2CCD84382E7}"/>
              </a:ext>
            </a:extLst>
          </p:cNvPr>
          <p:cNvSpPr>
            <a:spLocks noGrp="1"/>
          </p:cNvSpPr>
          <p:nvPr>
            <p:ph type="title"/>
          </p:nvPr>
        </p:nvSpPr>
        <p:spPr/>
        <p:txBody>
          <a:bodyPr/>
          <a:lstStyle/>
          <a:p>
            <a:endParaRPr lang="en-US"/>
          </a:p>
        </p:txBody>
      </p:sp>
      <p:grpSp>
        <p:nvGrpSpPr>
          <p:cNvPr id="13" name="Group 4">
            <a:extLst>
              <a:ext uri="{FF2B5EF4-FFF2-40B4-BE49-F238E27FC236}">
                <a16:creationId xmlns:a16="http://schemas.microsoft.com/office/drawing/2014/main" id="{27AAA318-69FC-F5AC-B89F-951F7A26409B}"/>
              </a:ext>
            </a:extLst>
          </p:cNvPr>
          <p:cNvGrpSpPr>
            <a:grpSpLocks noChangeAspect="1"/>
          </p:cNvGrpSpPr>
          <p:nvPr/>
        </p:nvGrpSpPr>
        <p:grpSpPr bwMode="auto">
          <a:xfrm>
            <a:off x="944563" y="365125"/>
            <a:ext cx="10001250" cy="5892800"/>
            <a:chOff x="595" y="142"/>
            <a:chExt cx="6300" cy="3800"/>
          </a:xfrm>
        </p:grpSpPr>
        <p:sp>
          <p:nvSpPr>
            <p:cNvPr id="14" name="AutoShape 3">
              <a:extLst>
                <a:ext uri="{FF2B5EF4-FFF2-40B4-BE49-F238E27FC236}">
                  <a16:creationId xmlns:a16="http://schemas.microsoft.com/office/drawing/2014/main" id="{1FDE1876-9399-C7D8-F58E-3A3566E679D4}"/>
                </a:ext>
              </a:extLst>
            </p:cNvPr>
            <p:cNvSpPr>
              <a:spLocks noChangeAspect="1" noChangeArrowheads="1" noTextEdit="1"/>
            </p:cNvSpPr>
            <p:nvPr/>
          </p:nvSpPr>
          <p:spPr bwMode="auto">
            <a:xfrm>
              <a:off x="595" y="142"/>
              <a:ext cx="6300" cy="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5" name="Group 205">
              <a:extLst>
                <a:ext uri="{FF2B5EF4-FFF2-40B4-BE49-F238E27FC236}">
                  <a16:creationId xmlns:a16="http://schemas.microsoft.com/office/drawing/2014/main" id="{41518FE9-132D-567D-492E-0A14305317F8}"/>
                </a:ext>
              </a:extLst>
            </p:cNvPr>
            <p:cNvGrpSpPr>
              <a:grpSpLocks/>
            </p:cNvGrpSpPr>
            <p:nvPr/>
          </p:nvGrpSpPr>
          <p:grpSpPr bwMode="auto">
            <a:xfrm>
              <a:off x="595" y="142"/>
              <a:ext cx="6300" cy="4004"/>
              <a:chOff x="595" y="142"/>
              <a:chExt cx="6300" cy="4004"/>
            </a:xfrm>
          </p:grpSpPr>
          <p:sp>
            <p:nvSpPr>
              <p:cNvPr id="74" name="Rectangle 5">
                <a:extLst>
                  <a:ext uri="{FF2B5EF4-FFF2-40B4-BE49-F238E27FC236}">
                    <a16:creationId xmlns:a16="http://schemas.microsoft.com/office/drawing/2014/main" id="{8C10B700-A925-C126-641F-09A2D8209C9B}"/>
                  </a:ext>
                </a:extLst>
              </p:cNvPr>
              <p:cNvSpPr>
                <a:spLocks noChangeArrowheads="1"/>
              </p:cNvSpPr>
              <p:nvPr/>
            </p:nvSpPr>
            <p:spPr bwMode="auto">
              <a:xfrm>
                <a:off x="595" y="142"/>
                <a:ext cx="2029" cy="204"/>
              </a:xfrm>
              <a:prstGeom prst="rect">
                <a:avLst/>
              </a:prstGeom>
              <a:solidFill>
                <a:srgbClr val="DBDB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6">
                <a:extLst>
                  <a:ext uri="{FF2B5EF4-FFF2-40B4-BE49-F238E27FC236}">
                    <a16:creationId xmlns:a16="http://schemas.microsoft.com/office/drawing/2014/main" id="{45D5D323-D2B0-E852-508F-D62442F958DC}"/>
                  </a:ext>
                </a:extLst>
              </p:cNvPr>
              <p:cNvSpPr>
                <a:spLocks noChangeArrowheads="1"/>
              </p:cNvSpPr>
              <p:nvPr/>
            </p:nvSpPr>
            <p:spPr bwMode="auto">
              <a:xfrm>
                <a:off x="595" y="336"/>
                <a:ext cx="6300" cy="341"/>
              </a:xfrm>
              <a:prstGeom prst="rect">
                <a:avLst/>
              </a:prstGeom>
              <a:solidFill>
                <a:srgbClr val="D6DC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7">
                <a:extLst>
                  <a:ext uri="{FF2B5EF4-FFF2-40B4-BE49-F238E27FC236}">
                    <a16:creationId xmlns:a16="http://schemas.microsoft.com/office/drawing/2014/main" id="{59526A8A-14BF-66B4-2BCA-B4DC8AE00B96}"/>
                  </a:ext>
                </a:extLst>
              </p:cNvPr>
              <p:cNvSpPr>
                <a:spLocks noChangeArrowheads="1"/>
              </p:cNvSpPr>
              <p:nvPr/>
            </p:nvSpPr>
            <p:spPr bwMode="auto">
              <a:xfrm>
                <a:off x="595" y="667"/>
                <a:ext cx="2029" cy="4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8">
                <a:extLst>
                  <a:ext uri="{FF2B5EF4-FFF2-40B4-BE49-F238E27FC236}">
                    <a16:creationId xmlns:a16="http://schemas.microsoft.com/office/drawing/2014/main" id="{9AFFA729-BEB7-2AF7-8318-2DA02DEAEE74}"/>
                  </a:ext>
                </a:extLst>
              </p:cNvPr>
              <p:cNvSpPr>
                <a:spLocks noChangeArrowheads="1"/>
              </p:cNvSpPr>
              <p:nvPr/>
            </p:nvSpPr>
            <p:spPr bwMode="auto">
              <a:xfrm>
                <a:off x="2614" y="667"/>
                <a:ext cx="631" cy="418"/>
              </a:xfrm>
              <a:prstGeom prst="rect">
                <a:avLst/>
              </a:prstGeom>
              <a:solidFill>
                <a:srgbClr val="FFD9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Rectangle 9">
                <a:extLst>
                  <a:ext uri="{FF2B5EF4-FFF2-40B4-BE49-F238E27FC236}">
                    <a16:creationId xmlns:a16="http://schemas.microsoft.com/office/drawing/2014/main" id="{F977396A-F38A-16BD-DEFE-DB6B5E14E950}"/>
                  </a:ext>
                </a:extLst>
              </p:cNvPr>
              <p:cNvSpPr>
                <a:spLocks noChangeArrowheads="1"/>
              </p:cNvSpPr>
              <p:nvPr/>
            </p:nvSpPr>
            <p:spPr bwMode="auto">
              <a:xfrm>
                <a:off x="3235" y="667"/>
                <a:ext cx="806" cy="418"/>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10">
                <a:extLst>
                  <a:ext uri="{FF2B5EF4-FFF2-40B4-BE49-F238E27FC236}">
                    <a16:creationId xmlns:a16="http://schemas.microsoft.com/office/drawing/2014/main" id="{70572334-A5DD-F3D1-5D44-C9F09C1F46C9}"/>
                  </a:ext>
                </a:extLst>
              </p:cNvPr>
              <p:cNvSpPr>
                <a:spLocks noChangeArrowheads="1"/>
              </p:cNvSpPr>
              <p:nvPr/>
            </p:nvSpPr>
            <p:spPr bwMode="auto">
              <a:xfrm>
                <a:off x="4031" y="667"/>
                <a:ext cx="631" cy="418"/>
              </a:xfrm>
              <a:prstGeom prst="rect">
                <a:avLst/>
              </a:prstGeom>
              <a:solidFill>
                <a:srgbClr val="A9D0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11">
                <a:extLst>
                  <a:ext uri="{FF2B5EF4-FFF2-40B4-BE49-F238E27FC236}">
                    <a16:creationId xmlns:a16="http://schemas.microsoft.com/office/drawing/2014/main" id="{3792AE7D-4DEB-6FE6-860D-8DA727963D31}"/>
                  </a:ext>
                </a:extLst>
              </p:cNvPr>
              <p:cNvSpPr>
                <a:spLocks noChangeArrowheads="1"/>
              </p:cNvSpPr>
              <p:nvPr/>
            </p:nvSpPr>
            <p:spPr bwMode="auto">
              <a:xfrm>
                <a:off x="4653" y="667"/>
                <a:ext cx="718" cy="418"/>
              </a:xfrm>
              <a:prstGeom prst="rect">
                <a:avLst/>
              </a:prstGeom>
              <a:solidFill>
                <a:srgbClr val="F4B0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12">
                <a:extLst>
                  <a:ext uri="{FF2B5EF4-FFF2-40B4-BE49-F238E27FC236}">
                    <a16:creationId xmlns:a16="http://schemas.microsoft.com/office/drawing/2014/main" id="{50361629-6D98-370B-E359-E2CBC15C9FD2}"/>
                  </a:ext>
                </a:extLst>
              </p:cNvPr>
              <p:cNvSpPr>
                <a:spLocks noChangeArrowheads="1"/>
              </p:cNvSpPr>
              <p:nvPr/>
            </p:nvSpPr>
            <p:spPr bwMode="auto">
              <a:xfrm>
                <a:off x="5361" y="667"/>
                <a:ext cx="1534" cy="4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13">
                <a:extLst>
                  <a:ext uri="{FF2B5EF4-FFF2-40B4-BE49-F238E27FC236}">
                    <a16:creationId xmlns:a16="http://schemas.microsoft.com/office/drawing/2014/main" id="{DF2F16DB-811E-EDB1-0B7E-F68D8C445EF9}"/>
                  </a:ext>
                </a:extLst>
              </p:cNvPr>
              <p:cNvSpPr>
                <a:spLocks noChangeArrowheads="1"/>
              </p:cNvSpPr>
              <p:nvPr/>
            </p:nvSpPr>
            <p:spPr bwMode="auto">
              <a:xfrm>
                <a:off x="595" y="1075"/>
                <a:ext cx="2029"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14">
                <a:extLst>
                  <a:ext uri="{FF2B5EF4-FFF2-40B4-BE49-F238E27FC236}">
                    <a16:creationId xmlns:a16="http://schemas.microsoft.com/office/drawing/2014/main" id="{71E9E120-A480-813F-B107-F32E0FCF721A}"/>
                  </a:ext>
                </a:extLst>
              </p:cNvPr>
              <p:cNvSpPr>
                <a:spLocks noChangeArrowheads="1"/>
              </p:cNvSpPr>
              <p:nvPr/>
            </p:nvSpPr>
            <p:spPr bwMode="auto">
              <a:xfrm>
                <a:off x="2614" y="1075"/>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15">
                <a:extLst>
                  <a:ext uri="{FF2B5EF4-FFF2-40B4-BE49-F238E27FC236}">
                    <a16:creationId xmlns:a16="http://schemas.microsoft.com/office/drawing/2014/main" id="{1CDC9A73-43B4-3B4B-079C-91A2F8D1BC98}"/>
                  </a:ext>
                </a:extLst>
              </p:cNvPr>
              <p:cNvSpPr>
                <a:spLocks noChangeArrowheads="1"/>
              </p:cNvSpPr>
              <p:nvPr/>
            </p:nvSpPr>
            <p:spPr bwMode="auto">
              <a:xfrm>
                <a:off x="3235" y="1075"/>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16">
                <a:extLst>
                  <a:ext uri="{FF2B5EF4-FFF2-40B4-BE49-F238E27FC236}">
                    <a16:creationId xmlns:a16="http://schemas.microsoft.com/office/drawing/2014/main" id="{36F01E24-8367-2DC1-9288-CBFBE2D08C45}"/>
                  </a:ext>
                </a:extLst>
              </p:cNvPr>
              <p:cNvSpPr>
                <a:spLocks noChangeArrowheads="1"/>
              </p:cNvSpPr>
              <p:nvPr/>
            </p:nvSpPr>
            <p:spPr bwMode="auto">
              <a:xfrm>
                <a:off x="4031" y="1075"/>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17">
                <a:extLst>
                  <a:ext uri="{FF2B5EF4-FFF2-40B4-BE49-F238E27FC236}">
                    <a16:creationId xmlns:a16="http://schemas.microsoft.com/office/drawing/2014/main" id="{BCF10559-EFDC-BC25-41CA-4AC513D3E67B}"/>
                  </a:ext>
                </a:extLst>
              </p:cNvPr>
              <p:cNvSpPr>
                <a:spLocks noChangeArrowheads="1"/>
              </p:cNvSpPr>
              <p:nvPr/>
            </p:nvSpPr>
            <p:spPr bwMode="auto">
              <a:xfrm>
                <a:off x="4653" y="1075"/>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18">
                <a:extLst>
                  <a:ext uri="{FF2B5EF4-FFF2-40B4-BE49-F238E27FC236}">
                    <a16:creationId xmlns:a16="http://schemas.microsoft.com/office/drawing/2014/main" id="{8D2CE07E-8559-1196-0777-18ED6AF3BE9C}"/>
                  </a:ext>
                </a:extLst>
              </p:cNvPr>
              <p:cNvSpPr>
                <a:spLocks noChangeArrowheads="1"/>
              </p:cNvSpPr>
              <p:nvPr/>
            </p:nvSpPr>
            <p:spPr bwMode="auto">
              <a:xfrm>
                <a:off x="5361" y="1075"/>
                <a:ext cx="1534"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19">
                <a:extLst>
                  <a:ext uri="{FF2B5EF4-FFF2-40B4-BE49-F238E27FC236}">
                    <a16:creationId xmlns:a16="http://schemas.microsoft.com/office/drawing/2014/main" id="{F7B29D62-C4C7-DEEA-5709-9EA875FB7CC1}"/>
                  </a:ext>
                </a:extLst>
              </p:cNvPr>
              <p:cNvSpPr>
                <a:spLocks noChangeArrowheads="1"/>
              </p:cNvSpPr>
              <p:nvPr/>
            </p:nvSpPr>
            <p:spPr bwMode="auto">
              <a:xfrm>
                <a:off x="2614" y="1279"/>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20">
                <a:extLst>
                  <a:ext uri="{FF2B5EF4-FFF2-40B4-BE49-F238E27FC236}">
                    <a16:creationId xmlns:a16="http://schemas.microsoft.com/office/drawing/2014/main" id="{B8080E0C-2008-3F12-44BF-5E51AD1668DA}"/>
                  </a:ext>
                </a:extLst>
              </p:cNvPr>
              <p:cNvSpPr>
                <a:spLocks noChangeArrowheads="1"/>
              </p:cNvSpPr>
              <p:nvPr/>
            </p:nvSpPr>
            <p:spPr bwMode="auto">
              <a:xfrm>
                <a:off x="3235" y="1279"/>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21">
                <a:extLst>
                  <a:ext uri="{FF2B5EF4-FFF2-40B4-BE49-F238E27FC236}">
                    <a16:creationId xmlns:a16="http://schemas.microsoft.com/office/drawing/2014/main" id="{748D50B6-7C20-DABF-C715-BAE8AC26B950}"/>
                  </a:ext>
                </a:extLst>
              </p:cNvPr>
              <p:cNvSpPr>
                <a:spLocks noChangeArrowheads="1"/>
              </p:cNvSpPr>
              <p:nvPr/>
            </p:nvSpPr>
            <p:spPr bwMode="auto">
              <a:xfrm>
                <a:off x="4031" y="1279"/>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22">
                <a:extLst>
                  <a:ext uri="{FF2B5EF4-FFF2-40B4-BE49-F238E27FC236}">
                    <a16:creationId xmlns:a16="http://schemas.microsoft.com/office/drawing/2014/main" id="{71D21760-0F0C-233E-1CFB-FF62990F1D56}"/>
                  </a:ext>
                </a:extLst>
              </p:cNvPr>
              <p:cNvSpPr>
                <a:spLocks noChangeArrowheads="1"/>
              </p:cNvSpPr>
              <p:nvPr/>
            </p:nvSpPr>
            <p:spPr bwMode="auto">
              <a:xfrm>
                <a:off x="4653" y="1279"/>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23">
                <a:extLst>
                  <a:ext uri="{FF2B5EF4-FFF2-40B4-BE49-F238E27FC236}">
                    <a16:creationId xmlns:a16="http://schemas.microsoft.com/office/drawing/2014/main" id="{5040E062-0735-2ED1-030C-8E6456D5F00D}"/>
                  </a:ext>
                </a:extLst>
              </p:cNvPr>
              <p:cNvSpPr>
                <a:spLocks noChangeArrowheads="1"/>
              </p:cNvSpPr>
              <p:nvPr/>
            </p:nvSpPr>
            <p:spPr bwMode="auto">
              <a:xfrm>
                <a:off x="5361" y="1279"/>
                <a:ext cx="1534"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24">
                <a:extLst>
                  <a:ext uri="{FF2B5EF4-FFF2-40B4-BE49-F238E27FC236}">
                    <a16:creationId xmlns:a16="http://schemas.microsoft.com/office/drawing/2014/main" id="{E4CEC14C-DE22-C5E3-C205-EF14083FFE66}"/>
                  </a:ext>
                </a:extLst>
              </p:cNvPr>
              <p:cNvSpPr>
                <a:spLocks noChangeArrowheads="1"/>
              </p:cNvSpPr>
              <p:nvPr/>
            </p:nvSpPr>
            <p:spPr bwMode="auto">
              <a:xfrm>
                <a:off x="2614" y="1483"/>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25">
                <a:extLst>
                  <a:ext uri="{FF2B5EF4-FFF2-40B4-BE49-F238E27FC236}">
                    <a16:creationId xmlns:a16="http://schemas.microsoft.com/office/drawing/2014/main" id="{93A1DC68-1BCD-68D6-538B-EEC2B515331F}"/>
                  </a:ext>
                </a:extLst>
              </p:cNvPr>
              <p:cNvSpPr>
                <a:spLocks noChangeArrowheads="1"/>
              </p:cNvSpPr>
              <p:nvPr/>
            </p:nvSpPr>
            <p:spPr bwMode="auto">
              <a:xfrm>
                <a:off x="3235" y="1483"/>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26">
                <a:extLst>
                  <a:ext uri="{FF2B5EF4-FFF2-40B4-BE49-F238E27FC236}">
                    <a16:creationId xmlns:a16="http://schemas.microsoft.com/office/drawing/2014/main" id="{8C75A442-FC4C-6288-220E-13C26C20BB9E}"/>
                  </a:ext>
                </a:extLst>
              </p:cNvPr>
              <p:cNvSpPr>
                <a:spLocks noChangeArrowheads="1"/>
              </p:cNvSpPr>
              <p:nvPr/>
            </p:nvSpPr>
            <p:spPr bwMode="auto">
              <a:xfrm>
                <a:off x="4031" y="1483"/>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27">
                <a:extLst>
                  <a:ext uri="{FF2B5EF4-FFF2-40B4-BE49-F238E27FC236}">
                    <a16:creationId xmlns:a16="http://schemas.microsoft.com/office/drawing/2014/main" id="{E27C817C-DBF5-2A5B-C794-3A1E0E42001B}"/>
                  </a:ext>
                </a:extLst>
              </p:cNvPr>
              <p:cNvSpPr>
                <a:spLocks noChangeArrowheads="1"/>
              </p:cNvSpPr>
              <p:nvPr/>
            </p:nvSpPr>
            <p:spPr bwMode="auto">
              <a:xfrm>
                <a:off x="4653" y="1483"/>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28">
                <a:extLst>
                  <a:ext uri="{FF2B5EF4-FFF2-40B4-BE49-F238E27FC236}">
                    <a16:creationId xmlns:a16="http://schemas.microsoft.com/office/drawing/2014/main" id="{5373678C-F73C-1CFD-E60D-5FDC829146AF}"/>
                  </a:ext>
                </a:extLst>
              </p:cNvPr>
              <p:cNvSpPr>
                <a:spLocks noChangeArrowheads="1"/>
              </p:cNvSpPr>
              <p:nvPr/>
            </p:nvSpPr>
            <p:spPr bwMode="auto">
              <a:xfrm>
                <a:off x="2614" y="1687"/>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29">
                <a:extLst>
                  <a:ext uri="{FF2B5EF4-FFF2-40B4-BE49-F238E27FC236}">
                    <a16:creationId xmlns:a16="http://schemas.microsoft.com/office/drawing/2014/main" id="{0ADDB013-1A25-82D6-0DAC-3C34E0BE816E}"/>
                  </a:ext>
                </a:extLst>
              </p:cNvPr>
              <p:cNvSpPr>
                <a:spLocks noChangeArrowheads="1"/>
              </p:cNvSpPr>
              <p:nvPr/>
            </p:nvSpPr>
            <p:spPr bwMode="auto">
              <a:xfrm>
                <a:off x="3235" y="1687"/>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30">
                <a:extLst>
                  <a:ext uri="{FF2B5EF4-FFF2-40B4-BE49-F238E27FC236}">
                    <a16:creationId xmlns:a16="http://schemas.microsoft.com/office/drawing/2014/main" id="{4A128FF7-EC36-CF66-C171-502A2F73E4EE}"/>
                  </a:ext>
                </a:extLst>
              </p:cNvPr>
              <p:cNvSpPr>
                <a:spLocks noChangeArrowheads="1"/>
              </p:cNvSpPr>
              <p:nvPr/>
            </p:nvSpPr>
            <p:spPr bwMode="auto">
              <a:xfrm>
                <a:off x="4031" y="1687"/>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31">
                <a:extLst>
                  <a:ext uri="{FF2B5EF4-FFF2-40B4-BE49-F238E27FC236}">
                    <a16:creationId xmlns:a16="http://schemas.microsoft.com/office/drawing/2014/main" id="{C0533199-98F8-FBF7-B79A-CC6468847CFB}"/>
                  </a:ext>
                </a:extLst>
              </p:cNvPr>
              <p:cNvSpPr>
                <a:spLocks noChangeArrowheads="1"/>
              </p:cNvSpPr>
              <p:nvPr/>
            </p:nvSpPr>
            <p:spPr bwMode="auto">
              <a:xfrm>
                <a:off x="4653" y="1687"/>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32">
                <a:extLst>
                  <a:ext uri="{FF2B5EF4-FFF2-40B4-BE49-F238E27FC236}">
                    <a16:creationId xmlns:a16="http://schemas.microsoft.com/office/drawing/2014/main" id="{85A774DF-66C4-E39C-7BDE-F4F3117B0A0E}"/>
                  </a:ext>
                </a:extLst>
              </p:cNvPr>
              <p:cNvSpPr>
                <a:spLocks noChangeArrowheads="1"/>
              </p:cNvSpPr>
              <p:nvPr/>
            </p:nvSpPr>
            <p:spPr bwMode="auto">
              <a:xfrm>
                <a:off x="2614" y="1891"/>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33">
                <a:extLst>
                  <a:ext uri="{FF2B5EF4-FFF2-40B4-BE49-F238E27FC236}">
                    <a16:creationId xmlns:a16="http://schemas.microsoft.com/office/drawing/2014/main" id="{13F9ECDE-1F7D-56B0-A986-F2F15FA46781}"/>
                  </a:ext>
                </a:extLst>
              </p:cNvPr>
              <p:cNvSpPr>
                <a:spLocks noChangeArrowheads="1"/>
              </p:cNvSpPr>
              <p:nvPr/>
            </p:nvSpPr>
            <p:spPr bwMode="auto">
              <a:xfrm>
                <a:off x="3235" y="1891"/>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34">
                <a:extLst>
                  <a:ext uri="{FF2B5EF4-FFF2-40B4-BE49-F238E27FC236}">
                    <a16:creationId xmlns:a16="http://schemas.microsoft.com/office/drawing/2014/main" id="{E98977D1-DFB8-3747-1159-BEA67496B703}"/>
                  </a:ext>
                </a:extLst>
              </p:cNvPr>
              <p:cNvSpPr>
                <a:spLocks noChangeArrowheads="1"/>
              </p:cNvSpPr>
              <p:nvPr/>
            </p:nvSpPr>
            <p:spPr bwMode="auto">
              <a:xfrm>
                <a:off x="4031" y="1891"/>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35">
                <a:extLst>
                  <a:ext uri="{FF2B5EF4-FFF2-40B4-BE49-F238E27FC236}">
                    <a16:creationId xmlns:a16="http://schemas.microsoft.com/office/drawing/2014/main" id="{87CA2868-493C-E3F0-E792-8DB01FA7C621}"/>
                  </a:ext>
                </a:extLst>
              </p:cNvPr>
              <p:cNvSpPr>
                <a:spLocks noChangeArrowheads="1"/>
              </p:cNvSpPr>
              <p:nvPr/>
            </p:nvSpPr>
            <p:spPr bwMode="auto">
              <a:xfrm>
                <a:off x="4653" y="1891"/>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36">
                <a:extLst>
                  <a:ext uri="{FF2B5EF4-FFF2-40B4-BE49-F238E27FC236}">
                    <a16:creationId xmlns:a16="http://schemas.microsoft.com/office/drawing/2014/main" id="{B40F8CF8-B3D7-396B-4FD3-96F550BF03C6}"/>
                  </a:ext>
                </a:extLst>
              </p:cNvPr>
              <p:cNvSpPr>
                <a:spLocks noChangeArrowheads="1"/>
              </p:cNvSpPr>
              <p:nvPr/>
            </p:nvSpPr>
            <p:spPr bwMode="auto">
              <a:xfrm>
                <a:off x="5361" y="1891"/>
                <a:ext cx="1534"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37">
                <a:extLst>
                  <a:ext uri="{FF2B5EF4-FFF2-40B4-BE49-F238E27FC236}">
                    <a16:creationId xmlns:a16="http://schemas.microsoft.com/office/drawing/2014/main" id="{2F61F308-A35E-9E16-F910-7355E18EA098}"/>
                  </a:ext>
                </a:extLst>
              </p:cNvPr>
              <p:cNvSpPr>
                <a:spLocks noChangeArrowheads="1"/>
              </p:cNvSpPr>
              <p:nvPr/>
            </p:nvSpPr>
            <p:spPr bwMode="auto">
              <a:xfrm>
                <a:off x="2614" y="2096"/>
                <a:ext cx="631" cy="213"/>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38">
                <a:extLst>
                  <a:ext uri="{FF2B5EF4-FFF2-40B4-BE49-F238E27FC236}">
                    <a16:creationId xmlns:a16="http://schemas.microsoft.com/office/drawing/2014/main" id="{4DAFE716-E9F9-0F1F-1CF7-E8C3BA2CB4B8}"/>
                  </a:ext>
                </a:extLst>
              </p:cNvPr>
              <p:cNvSpPr>
                <a:spLocks noChangeArrowheads="1"/>
              </p:cNvSpPr>
              <p:nvPr/>
            </p:nvSpPr>
            <p:spPr bwMode="auto">
              <a:xfrm>
                <a:off x="3235" y="2096"/>
                <a:ext cx="806" cy="213"/>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39">
                <a:extLst>
                  <a:ext uri="{FF2B5EF4-FFF2-40B4-BE49-F238E27FC236}">
                    <a16:creationId xmlns:a16="http://schemas.microsoft.com/office/drawing/2014/main" id="{CD5853C7-60C6-D628-BA42-31EF03255362}"/>
                  </a:ext>
                </a:extLst>
              </p:cNvPr>
              <p:cNvSpPr>
                <a:spLocks noChangeArrowheads="1"/>
              </p:cNvSpPr>
              <p:nvPr/>
            </p:nvSpPr>
            <p:spPr bwMode="auto">
              <a:xfrm>
                <a:off x="4031" y="2096"/>
                <a:ext cx="631" cy="213"/>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Rectangle 40">
                <a:extLst>
                  <a:ext uri="{FF2B5EF4-FFF2-40B4-BE49-F238E27FC236}">
                    <a16:creationId xmlns:a16="http://schemas.microsoft.com/office/drawing/2014/main" id="{63B1F8E4-F06F-CD91-EA9C-F129D64609C1}"/>
                  </a:ext>
                </a:extLst>
              </p:cNvPr>
              <p:cNvSpPr>
                <a:spLocks noChangeArrowheads="1"/>
              </p:cNvSpPr>
              <p:nvPr/>
            </p:nvSpPr>
            <p:spPr bwMode="auto">
              <a:xfrm>
                <a:off x="4653" y="2096"/>
                <a:ext cx="718" cy="213"/>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41">
                <a:extLst>
                  <a:ext uri="{FF2B5EF4-FFF2-40B4-BE49-F238E27FC236}">
                    <a16:creationId xmlns:a16="http://schemas.microsoft.com/office/drawing/2014/main" id="{CDAAEEDD-E642-B24B-7F8A-32AB95FFF4C5}"/>
                  </a:ext>
                </a:extLst>
              </p:cNvPr>
              <p:cNvSpPr>
                <a:spLocks noChangeArrowheads="1"/>
              </p:cNvSpPr>
              <p:nvPr/>
            </p:nvSpPr>
            <p:spPr bwMode="auto">
              <a:xfrm>
                <a:off x="2614" y="2300"/>
                <a:ext cx="631" cy="213"/>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Rectangle 42">
                <a:extLst>
                  <a:ext uri="{FF2B5EF4-FFF2-40B4-BE49-F238E27FC236}">
                    <a16:creationId xmlns:a16="http://schemas.microsoft.com/office/drawing/2014/main" id="{B09692FC-7C55-19A5-AC12-C4C9696BA805}"/>
                  </a:ext>
                </a:extLst>
              </p:cNvPr>
              <p:cNvSpPr>
                <a:spLocks noChangeArrowheads="1"/>
              </p:cNvSpPr>
              <p:nvPr/>
            </p:nvSpPr>
            <p:spPr bwMode="auto">
              <a:xfrm>
                <a:off x="3235" y="2300"/>
                <a:ext cx="806" cy="213"/>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Rectangle 43">
                <a:extLst>
                  <a:ext uri="{FF2B5EF4-FFF2-40B4-BE49-F238E27FC236}">
                    <a16:creationId xmlns:a16="http://schemas.microsoft.com/office/drawing/2014/main" id="{9AA2BDD0-BC54-3E7E-2FB9-EB71E26C60F8}"/>
                  </a:ext>
                </a:extLst>
              </p:cNvPr>
              <p:cNvSpPr>
                <a:spLocks noChangeArrowheads="1"/>
              </p:cNvSpPr>
              <p:nvPr/>
            </p:nvSpPr>
            <p:spPr bwMode="auto">
              <a:xfrm>
                <a:off x="4031" y="2300"/>
                <a:ext cx="631" cy="213"/>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Rectangle 44">
                <a:extLst>
                  <a:ext uri="{FF2B5EF4-FFF2-40B4-BE49-F238E27FC236}">
                    <a16:creationId xmlns:a16="http://schemas.microsoft.com/office/drawing/2014/main" id="{9C5831C3-81E1-C234-CF17-E5377B0DCF69}"/>
                  </a:ext>
                </a:extLst>
              </p:cNvPr>
              <p:cNvSpPr>
                <a:spLocks noChangeArrowheads="1"/>
              </p:cNvSpPr>
              <p:nvPr/>
            </p:nvSpPr>
            <p:spPr bwMode="auto">
              <a:xfrm>
                <a:off x="4653" y="2300"/>
                <a:ext cx="718" cy="213"/>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Rectangle 45">
                <a:extLst>
                  <a:ext uri="{FF2B5EF4-FFF2-40B4-BE49-F238E27FC236}">
                    <a16:creationId xmlns:a16="http://schemas.microsoft.com/office/drawing/2014/main" id="{16A6CD49-CE4A-29E3-DF4D-2312C793153C}"/>
                  </a:ext>
                </a:extLst>
              </p:cNvPr>
              <p:cNvSpPr>
                <a:spLocks noChangeArrowheads="1"/>
              </p:cNvSpPr>
              <p:nvPr/>
            </p:nvSpPr>
            <p:spPr bwMode="auto">
              <a:xfrm>
                <a:off x="2614" y="2504"/>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Rectangle 46">
                <a:extLst>
                  <a:ext uri="{FF2B5EF4-FFF2-40B4-BE49-F238E27FC236}">
                    <a16:creationId xmlns:a16="http://schemas.microsoft.com/office/drawing/2014/main" id="{A425D606-C889-A945-6BB1-6F07433DBADE}"/>
                  </a:ext>
                </a:extLst>
              </p:cNvPr>
              <p:cNvSpPr>
                <a:spLocks noChangeArrowheads="1"/>
              </p:cNvSpPr>
              <p:nvPr/>
            </p:nvSpPr>
            <p:spPr bwMode="auto">
              <a:xfrm>
                <a:off x="3235" y="2504"/>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 name="Rectangle 47">
                <a:extLst>
                  <a:ext uri="{FF2B5EF4-FFF2-40B4-BE49-F238E27FC236}">
                    <a16:creationId xmlns:a16="http://schemas.microsoft.com/office/drawing/2014/main" id="{6799AF48-398E-7A8E-DF0B-3B8A9CF96D4B}"/>
                  </a:ext>
                </a:extLst>
              </p:cNvPr>
              <p:cNvSpPr>
                <a:spLocks noChangeArrowheads="1"/>
              </p:cNvSpPr>
              <p:nvPr/>
            </p:nvSpPr>
            <p:spPr bwMode="auto">
              <a:xfrm>
                <a:off x="4031" y="2504"/>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Rectangle 48">
                <a:extLst>
                  <a:ext uri="{FF2B5EF4-FFF2-40B4-BE49-F238E27FC236}">
                    <a16:creationId xmlns:a16="http://schemas.microsoft.com/office/drawing/2014/main" id="{74418F48-1579-701E-EDC2-D667D752EAD1}"/>
                  </a:ext>
                </a:extLst>
              </p:cNvPr>
              <p:cNvSpPr>
                <a:spLocks noChangeArrowheads="1"/>
              </p:cNvSpPr>
              <p:nvPr/>
            </p:nvSpPr>
            <p:spPr bwMode="auto">
              <a:xfrm>
                <a:off x="4653" y="2504"/>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Rectangle 49">
                <a:extLst>
                  <a:ext uri="{FF2B5EF4-FFF2-40B4-BE49-F238E27FC236}">
                    <a16:creationId xmlns:a16="http://schemas.microsoft.com/office/drawing/2014/main" id="{5DFE2AC2-4A81-345D-361D-B66C9A5DA4EE}"/>
                  </a:ext>
                </a:extLst>
              </p:cNvPr>
              <p:cNvSpPr>
                <a:spLocks noChangeArrowheads="1"/>
              </p:cNvSpPr>
              <p:nvPr/>
            </p:nvSpPr>
            <p:spPr bwMode="auto">
              <a:xfrm>
                <a:off x="2614" y="2708"/>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Rectangle 50">
                <a:extLst>
                  <a:ext uri="{FF2B5EF4-FFF2-40B4-BE49-F238E27FC236}">
                    <a16:creationId xmlns:a16="http://schemas.microsoft.com/office/drawing/2014/main" id="{B17D7AB8-0F0A-C504-FD48-0891BD80E4D7}"/>
                  </a:ext>
                </a:extLst>
              </p:cNvPr>
              <p:cNvSpPr>
                <a:spLocks noChangeArrowheads="1"/>
              </p:cNvSpPr>
              <p:nvPr/>
            </p:nvSpPr>
            <p:spPr bwMode="auto">
              <a:xfrm>
                <a:off x="3235" y="2708"/>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Rectangle 51">
                <a:extLst>
                  <a:ext uri="{FF2B5EF4-FFF2-40B4-BE49-F238E27FC236}">
                    <a16:creationId xmlns:a16="http://schemas.microsoft.com/office/drawing/2014/main" id="{A1F6C071-E4E9-AF05-2511-894713DCCEF7}"/>
                  </a:ext>
                </a:extLst>
              </p:cNvPr>
              <p:cNvSpPr>
                <a:spLocks noChangeArrowheads="1"/>
              </p:cNvSpPr>
              <p:nvPr/>
            </p:nvSpPr>
            <p:spPr bwMode="auto">
              <a:xfrm>
                <a:off x="4031" y="2708"/>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Rectangle 52">
                <a:extLst>
                  <a:ext uri="{FF2B5EF4-FFF2-40B4-BE49-F238E27FC236}">
                    <a16:creationId xmlns:a16="http://schemas.microsoft.com/office/drawing/2014/main" id="{C95FA63F-D879-4367-DF78-878BE918506B}"/>
                  </a:ext>
                </a:extLst>
              </p:cNvPr>
              <p:cNvSpPr>
                <a:spLocks noChangeArrowheads="1"/>
              </p:cNvSpPr>
              <p:nvPr/>
            </p:nvSpPr>
            <p:spPr bwMode="auto">
              <a:xfrm>
                <a:off x="4653" y="2708"/>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Rectangle 53">
                <a:extLst>
                  <a:ext uri="{FF2B5EF4-FFF2-40B4-BE49-F238E27FC236}">
                    <a16:creationId xmlns:a16="http://schemas.microsoft.com/office/drawing/2014/main" id="{5BC29DDB-20A0-F3F1-0484-60A749CDC30A}"/>
                  </a:ext>
                </a:extLst>
              </p:cNvPr>
              <p:cNvSpPr>
                <a:spLocks noChangeArrowheads="1"/>
              </p:cNvSpPr>
              <p:nvPr/>
            </p:nvSpPr>
            <p:spPr bwMode="auto">
              <a:xfrm>
                <a:off x="2614" y="2912"/>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Rectangle 54">
                <a:extLst>
                  <a:ext uri="{FF2B5EF4-FFF2-40B4-BE49-F238E27FC236}">
                    <a16:creationId xmlns:a16="http://schemas.microsoft.com/office/drawing/2014/main" id="{DA28EC6A-4D91-C09E-BE8B-366AC5FFEE2B}"/>
                  </a:ext>
                </a:extLst>
              </p:cNvPr>
              <p:cNvSpPr>
                <a:spLocks noChangeArrowheads="1"/>
              </p:cNvSpPr>
              <p:nvPr/>
            </p:nvSpPr>
            <p:spPr bwMode="auto">
              <a:xfrm>
                <a:off x="3235" y="2912"/>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Rectangle 55">
                <a:extLst>
                  <a:ext uri="{FF2B5EF4-FFF2-40B4-BE49-F238E27FC236}">
                    <a16:creationId xmlns:a16="http://schemas.microsoft.com/office/drawing/2014/main" id="{7509638E-6FC0-7487-07DE-91048AE7C50A}"/>
                  </a:ext>
                </a:extLst>
              </p:cNvPr>
              <p:cNvSpPr>
                <a:spLocks noChangeArrowheads="1"/>
              </p:cNvSpPr>
              <p:nvPr/>
            </p:nvSpPr>
            <p:spPr bwMode="auto">
              <a:xfrm>
                <a:off x="4031" y="2912"/>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Rectangle 56">
                <a:extLst>
                  <a:ext uri="{FF2B5EF4-FFF2-40B4-BE49-F238E27FC236}">
                    <a16:creationId xmlns:a16="http://schemas.microsoft.com/office/drawing/2014/main" id="{342716FD-3BCB-D8A6-137F-B99059093A6A}"/>
                  </a:ext>
                </a:extLst>
              </p:cNvPr>
              <p:cNvSpPr>
                <a:spLocks noChangeArrowheads="1"/>
              </p:cNvSpPr>
              <p:nvPr/>
            </p:nvSpPr>
            <p:spPr bwMode="auto">
              <a:xfrm>
                <a:off x="4653" y="2912"/>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Rectangle 57">
                <a:extLst>
                  <a:ext uri="{FF2B5EF4-FFF2-40B4-BE49-F238E27FC236}">
                    <a16:creationId xmlns:a16="http://schemas.microsoft.com/office/drawing/2014/main" id="{32C16CE8-8E9B-A105-F224-92B2A2B03E76}"/>
                  </a:ext>
                </a:extLst>
              </p:cNvPr>
              <p:cNvSpPr>
                <a:spLocks noChangeArrowheads="1"/>
              </p:cNvSpPr>
              <p:nvPr/>
            </p:nvSpPr>
            <p:spPr bwMode="auto">
              <a:xfrm>
                <a:off x="2614" y="3116"/>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Rectangle 58">
                <a:extLst>
                  <a:ext uri="{FF2B5EF4-FFF2-40B4-BE49-F238E27FC236}">
                    <a16:creationId xmlns:a16="http://schemas.microsoft.com/office/drawing/2014/main" id="{2A678EF0-B9BE-8CDC-1E90-77913A7516A7}"/>
                  </a:ext>
                </a:extLst>
              </p:cNvPr>
              <p:cNvSpPr>
                <a:spLocks noChangeArrowheads="1"/>
              </p:cNvSpPr>
              <p:nvPr/>
            </p:nvSpPr>
            <p:spPr bwMode="auto">
              <a:xfrm>
                <a:off x="3235" y="3116"/>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Rectangle 59">
                <a:extLst>
                  <a:ext uri="{FF2B5EF4-FFF2-40B4-BE49-F238E27FC236}">
                    <a16:creationId xmlns:a16="http://schemas.microsoft.com/office/drawing/2014/main" id="{A6C5F9E1-7D11-DDF2-0CEC-F5C68CF7FDAE}"/>
                  </a:ext>
                </a:extLst>
              </p:cNvPr>
              <p:cNvSpPr>
                <a:spLocks noChangeArrowheads="1"/>
              </p:cNvSpPr>
              <p:nvPr/>
            </p:nvSpPr>
            <p:spPr bwMode="auto">
              <a:xfrm>
                <a:off x="4031" y="3116"/>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Rectangle 60">
                <a:extLst>
                  <a:ext uri="{FF2B5EF4-FFF2-40B4-BE49-F238E27FC236}">
                    <a16:creationId xmlns:a16="http://schemas.microsoft.com/office/drawing/2014/main" id="{D08EEBA1-9FF3-25DB-F484-AA46DA84B15A}"/>
                  </a:ext>
                </a:extLst>
              </p:cNvPr>
              <p:cNvSpPr>
                <a:spLocks noChangeArrowheads="1"/>
              </p:cNvSpPr>
              <p:nvPr/>
            </p:nvSpPr>
            <p:spPr bwMode="auto">
              <a:xfrm>
                <a:off x="4653" y="3116"/>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Rectangle 61">
                <a:extLst>
                  <a:ext uri="{FF2B5EF4-FFF2-40B4-BE49-F238E27FC236}">
                    <a16:creationId xmlns:a16="http://schemas.microsoft.com/office/drawing/2014/main" id="{2FE29454-A492-5116-6025-AF8D9A3AE4EF}"/>
                  </a:ext>
                </a:extLst>
              </p:cNvPr>
              <p:cNvSpPr>
                <a:spLocks noChangeArrowheads="1"/>
              </p:cNvSpPr>
              <p:nvPr/>
            </p:nvSpPr>
            <p:spPr bwMode="auto">
              <a:xfrm>
                <a:off x="2614" y="3320"/>
                <a:ext cx="631" cy="622"/>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Rectangle 62">
                <a:extLst>
                  <a:ext uri="{FF2B5EF4-FFF2-40B4-BE49-F238E27FC236}">
                    <a16:creationId xmlns:a16="http://schemas.microsoft.com/office/drawing/2014/main" id="{B547EE13-23A7-92D4-FC47-B443F97DD29A}"/>
                  </a:ext>
                </a:extLst>
              </p:cNvPr>
              <p:cNvSpPr>
                <a:spLocks noChangeArrowheads="1"/>
              </p:cNvSpPr>
              <p:nvPr/>
            </p:nvSpPr>
            <p:spPr bwMode="auto">
              <a:xfrm>
                <a:off x="3235" y="3320"/>
                <a:ext cx="806" cy="622"/>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Rectangle 63">
                <a:extLst>
                  <a:ext uri="{FF2B5EF4-FFF2-40B4-BE49-F238E27FC236}">
                    <a16:creationId xmlns:a16="http://schemas.microsoft.com/office/drawing/2014/main" id="{0923B915-4586-E343-6736-8058C9DBA3C0}"/>
                  </a:ext>
                </a:extLst>
              </p:cNvPr>
              <p:cNvSpPr>
                <a:spLocks noChangeArrowheads="1"/>
              </p:cNvSpPr>
              <p:nvPr/>
            </p:nvSpPr>
            <p:spPr bwMode="auto">
              <a:xfrm>
                <a:off x="4031" y="3320"/>
                <a:ext cx="631" cy="622"/>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Rectangle 64">
                <a:extLst>
                  <a:ext uri="{FF2B5EF4-FFF2-40B4-BE49-F238E27FC236}">
                    <a16:creationId xmlns:a16="http://schemas.microsoft.com/office/drawing/2014/main" id="{CCD2658E-0C5B-18B0-136C-8A89BF16C3B8}"/>
                  </a:ext>
                </a:extLst>
              </p:cNvPr>
              <p:cNvSpPr>
                <a:spLocks noChangeArrowheads="1"/>
              </p:cNvSpPr>
              <p:nvPr/>
            </p:nvSpPr>
            <p:spPr bwMode="auto">
              <a:xfrm>
                <a:off x="4653" y="3320"/>
                <a:ext cx="718" cy="622"/>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Rectangle 65">
                <a:extLst>
                  <a:ext uri="{FF2B5EF4-FFF2-40B4-BE49-F238E27FC236}">
                    <a16:creationId xmlns:a16="http://schemas.microsoft.com/office/drawing/2014/main" id="{EAA0200C-B2AA-C3A3-B4CE-FEDADA94A881}"/>
                  </a:ext>
                </a:extLst>
              </p:cNvPr>
              <p:cNvSpPr>
                <a:spLocks noChangeArrowheads="1"/>
              </p:cNvSpPr>
              <p:nvPr/>
            </p:nvSpPr>
            <p:spPr bwMode="auto">
              <a:xfrm>
                <a:off x="2614" y="3932"/>
                <a:ext cx="631"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Rectangle 66">
                <a:extLst>
                  <a:ext uri="{FF2B5EF4-FFF2-40B4-BE49-F238E27FC236}">
                    <a16:creationId xmlns:a16="http://schemas.microsoft.com/office/drawing/2014/main" id="{BCDA2643-A629-2E10-F282-E2D401A77E8D}"/>
                  </a:ext>
                </a:extLst>
              </p:cNvPr>
              <p:cNvSpPr>
                <a:spLocks noChangeArrowheads="1"/>
              </p:cNvSpPr>
              <p:nvPr/>
            </p:nvSpPr>
            <p:spPr bwMode="auto">
              <a:xfrm>
                <a:off x="3235" y="3932"/>
                <a:ext cx="806"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Rectangle 67">
                <a:extLst>
                  <a:ext uri="{FF2B5EF4-FFF2-40B4-BE49-F238E27FC236}">
                    <a16:creationId xmlns:a16="http://schemas.microsoft.com/office/drawing/2014/main" id="{31C9A5D2-82AB-B83C-8544-1457FB5822A4}"/>
                  </a:ext>
                </a:extLst>
              </p:cNvPr>
              <p:cNvSpPr>
                <a:spLocks noChangeArrowheads="1"/>
              </p:cNvSpPr>
              <p:nvPr/>
            </p:nvSpPr>
            <p:spPr bwMode="auto">
              <a:xfrm>
                <a:off x="4031" y="3932"/>
                <a:ext cx="631"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Rectangle 68">
                <a:extLst>
                  <a:ext uri="{FF2B5EF4-FFF2-40B4-BE49-F238E27FC236}">
                    <a16:creationId xmlns:a16="http://schemas.microsoft.com/office/drawing/2014/main" id="{23DC5308-806E-FC89-5786-874A3CD98249}"/>
                  </a:ext>
                </a:extLst>
              </p:cNvPr>
              <p:cNvSpPr>
                <a:spLocks noChangeArrowheads="1"/>
              </p:cNvSpPr>
              <p:nvPr/>
            </p:nvSpPr>
            <p:spPr bwMode="auto">
              <a:xfrm>
                <a:off x="4653" y="3932"/>
                <a:ext cx="718"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Rectangle 69">
                <a:extLst>
                  <a:ext uri="{FF2B5EF4-FFF2-40B4-BE49-F238E27FC236}">
                    <a16:creationId xmlns:a16="http://schemas.microsoft.com/office/drawing/2014/main" id="{64F892B0-12CB-ED03-98ED-650E44865B04}"/>
                  </a:ext>
                </a:extLst>
              </p:cNvPr>
              <p:cNvSpPr>
                <a:spLocks noChangeArrowheads="1"/>
              </p:cNvSpPr>
              <p:nvPr/>
            </p:nvSpPr>
            <p:spPr bwMode="auto">
              <a:xfrm>
                <a:off x="5361" y="3932"/>
                <a:ext cx="1534" cy="2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Rectangle 70">
                <a:extLst>
                  <a:ext uri="{FF2B5EF4-FFF2-40B4-BE49-F238E27FC236}">
                    <a16:creationId xmlns:a16="http://schemas.microsoft.com/office/drawing/2014/main" id="{47275B46-BD49-CFCF-40E1-56C72B2082FC}"/>
                  </a:ext>
                </a:extLst>
              </p:cNvPr>
              <p:cNvSpPr>
                <a:spLocks noChangeArrowheads="1"/>
              </p:cNvSpPr>
              <p:nvPr/>
            </p:nvSpPr>
            <p:spPr bwMode="auto">
              <a:xfrm>
                <a:off x="624" y="171"/>
                <a:ext cx="181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Arial" panose="020B0604020202020204" pitchFamily="34" charset="0"/>
                  </a:rPr>
                  <a:t>Masters of Health Informatics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Rectangle 71">
                <a:extLst>
                  <a:ext uri="{FF2B5EF4-FFF2-40B4-BE49-F238E27FC236}">
                    <a16:creationId xmlns:a16="http://schemas.microsoft.com/office/drawing/2014/main" id="{799D0ED7-AD24-E1BC-45E5-76E05A636610}"/>
                  </a:ext>
                </a:extLst>
              </p:cNvPr>
              <p:cNvSpPr>
                <a:spLocks noChangeArrowheads="1"/>
              </p:cNvSpPr>
              <p:nvPr/>
            </p:nvSpPr>
            <p:spPr bwMode="auto">
              <a:xfrm>
                <a:off x="634" y="482"/>
                <a:ext cx="1369"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0000"/>
                    </a:solidFill>
                    <a:effectLst/>
                    <a:latin typeface="Calibri Light" panose="020F0302020204030204" pitchFamily="34" charset="0"/>
                  </a:rPr>
                  <a:t>Assessment Method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1" name="Rectangle 72">
                <a:extLst>
                  <a:ext uri="{FF2B5EF4-FFF2-40B4-BE49-F238E27FC236}">
                    <a16:creationId xmlns:a16="http://schemas.microsoft.com/office/drawing/2014/main" id="{1F32F64D-1238-F7E3-9120-169D435674E1}"/>
                  </a:ext>
                </a:extLst>
              </p:cNvPr>
              <p:cNvSpPr>
                <a:spLocks noChangeArrowheads="1"/>
              </p:cNvSpPr>
              <p:nvPr/>
            </p:nvSpPr>
            <p:spPr bwMode="auto">
              <a:xfrm>
                <a:off x="2653" y="482"/>
                <a:ext cx="582"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Miller's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2" name="Rectangle 73">
                <a:extLst>
                  <a:ext uri="{FF2B5EF4-FFF2-40B4-BE49-F238E27FC236}">
                    <a16:creationId xmlns:a16="http://schemas.microsoft.com/office/drawing/2014/main" id="{A51AD270-9B97-1EAE-F943-BBC56A41B38D}"/>
                  </a:ext>
                </a:extLst>
              </p:cNvPr>
              <p:cNvSpPr>
                <a:spLocks noChangeArrowheads="1"/>
              </p:cNvSpPr>
              <p:nvPr/>
            </p:nvSpPr>
            <p:spPr bwMode="auto">
              <a:xfrm>
                <a:off x="3342" y="482"/>
                <a:ext cx="63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Pyramid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3" name="Rectangle 74">
                <a:extLst>
                  <a:ext uri="{FF2B5EF4-FFF2-40B4-BE49-F238E27FC236}">
                    <a16:creationId xmlns:a16="http://schemas.microsoft.com/office/drawing/2014/main" id="{5C839D7F-A154-CCB2-B46B-2E2B06F6E837}"/>
                  </a:ext>
                </a:extLst>
              </p:cNvPr>
              <p:cNvSpPr>
                <a:spLocks noChangeArrowheads="1"/>
              </p:cNvSpPr>
              <p:nvPr/>
            </p:nvSpPr>
            <p:spPr bwMode="auto">
              <a:xfrm>
                <a:off x="4070" y="482"/>
                <a:ext cx="408"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Level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4" name="Rectangle 75">
                <a:extLst>
                  <a:ext uri="{FF2B5EF4-FFF2-40B4-BE49-F238E27FC236}">
                    <a16:creationId xmlns:a16="http://schemas.microsoft.com/office/drawing/2014/main" id="{8DB22E80-37AA-260A-1A85-DE1CB131CC6F}"/>
                  </a:ext>
                </a:extLst>
              </p:cNvPr>
              <p:cNvSpPr>
                <a:spLocks noChangeArrowheads="1"/>
              </p:cNvSpPr>
              <p:nvPr/>
            </p:nvSpPr>
            <p:spPr bwMode="auto">
              <a:xfrm>
                <a:off x="5400" y="482"/>
                <a:ext cx="447"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Notes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5" name="Rectangle 76">
                <a:extLst>
                  <a:ext uri="{FF2B5EF4-FFF2-40B4-BE49-F238E27FC236}">
                    <a16:creationId xmlns:a16="http://schemas.microsoft.com/office/drawing/2014/main" id="{5F1FF688-C993-A2F2-C8DB-F43279F386D6}"/>
                  </a:ext>
                </a:extLst>
              </p:cNvPr>
              <p:cNvSpPr>
                <a:spLocks noChangeArrowheads="1"/>
              </p:cNvSpPr>
              <p:nvPr/>
            </p:nvSpPr>
            <p:spPr bwMode="auto">
              <a:xfrm>
                <a:off x="2721" y="677"/>
                <a:ext cx="47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Knows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6" name="Rectangle 77">
                <a:extLst>
                  <a:ext uri="{FF2B5EF4-FFF2-40B4-BE49-F238E27FC236}">
                    <a16:creationId xmlns:a16="http://schemas.microsoft.com/office/drawing/2014/main" id="{15CA96AA-6633-EB4B-987D-6AEE9E23A35E}"/>
                  </a:ext>
                </a:extLst>
              </p:cNvPr>
              <p:cNvSpPr>
                <a:spLocks noChangeArrowheads="1"/>
              </p:cNvSpPr>
              <p:nvPr/>
            </p:nvSpPr>
            <p:spPr bwMode="auto">
              <a:xfrm>
                <a:off x="3274" y="677"/>
                <a:ext cx="777"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5B9BD5"/>
                    </a:solidFill>
                    <a:effectLst/>
                    <a:latin typeface="Arial" panose="020B0604020202020204" pitchFamily="34" charset="0"/>
                  </a:rPr>
                  <a:t>Knows How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7" name="Rectangle 78">
                <a:extLst>
                  <a:ext uri="{FF2B5EF4-FFF2-40B4-BE49-F238E27FC236}">
                    <a16:creationId xmlns:a16="http://schemas.microsoft.com/office/drawing/2014/main" id="{E80BD53B-2429-1D4E-5536-C60EE4B8C6A6}"/>
                  </a:ext>
                </a:extLst>
              </p:cNvPr>
              <p:cNvSpPr>
                <a:spLocks noChangeArrowheads="1"/>
              </p:cNvSpPr>
              <p:nvPr/>
            </p:nvSpPr>
            <p:spPr bwMode="auto">
              <a:xfrm>
                <a:off x="4138" y="677"/>
                <a:ext cx="505"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Shows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8" name="Rectangle 79">
                <a:extLst>
                  <a:ext uri="{FF2B5EF4-FFF2-40B4-BE49-F238E27FC236}">
                    <a16:creationId xmlns:a16="http://schemas.microsoft.com/office/drawing/2014/main" id="{E0AA2AD8-5CF0-441A-FF0F-A4E31FA18F18}"/>
                  </a:ext>
                </a:extLst>
              </p:cNvPr>
              <p:cNvSpPr>
                <a:spLocks noChangeArrowheads="1"/>
              </p:cNvSpPr>
              <p:nvPr/>
            </p:nvSpPr>
            <p:spPr bwMode="auto">
              <a:xfrm>
                <a:off x="4206" y="842"/>
                <a:ext cx="330"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How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9" name="Rectangle 80">
                <a:extLst>
                  <a:ext uri="{FF2B5EF4-FFF2-40B4-BE49-F238E27FC236}">
                    <a16:creationId xmlns:a16="http://schemas.microsoft.com/office/drawing/2014/main" id="{9F0099B9-2D27-320E-2929-325BE02B043E}"/>
                  </a:ext>
                </a:extLst>
              </p:cNvPr>
              <p:cNvSpPr>
                <a:spLocks noChangeArrowheads="1"/>
              </p:cNvSpPr>
              <p:nvPr/>
            </p:nvSpPr>
            <p:spPr bwMode="auto">
              <a:xfrm>
                <a:off x="4857" y="677"/>
                <a:ext cx="369"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Does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0" name="Rectangle 81">
                <a:extLst>
                  <a:ext uri="{FF2B5EF4-FFF2-40B4-BE49-F238E27FC236}">
                    <a16:creationId xmlns:a16="http://schemas.microsoft.com/office/drawing/2014/main" id="{51B9B5D1-0E88-AFD7-4F07-1EC4F6EFF858}"/>
                  </a:ext>
                </a:extLst>
              </p:cNvPr>
              <p:cNvSpPr>
                <a:spLocks noChangeArrowheads="1"/>
              </p:cNvSpPr>
              <p:nvPr/>
            </p:nvSpPr>
            <p:spPr bwMode="auto">
              <a:xfrm>
                <a:off x="624" y="1094"/>
                <a:ext cx="101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Class participation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82">
                <a:extLst>
                  <a:ext uri="{FF2B5EF4-FFF2-40B4-BE49-F238E27FC236}">
                    <a16:creationId xmlns:a16="http://schemas.microsoft.com/office/drawing/2014/main" id="{FEB8C9E3-E657-980E-3424-8DDFB67C30E7}"/>
                  </a:ext>
                </a:extLst>
              </p:cNvPr>
              <p:cNvSpPr>
                <a:spLocks noChangeArrowheads="1"/>
              </p:cNvSpPr>
              <p:nvPr/>
            </p:nvSpPr>
            <p:spPr bwMode="auto">
              <a:xfrm>
                <a:off x="2867" y="1104"/>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83">
                <a:extLst>
                  <a:ext uri="{FF2B5EF4-FFF2-40B4-BE49-F238E27FC236}">
                    <a16:creationId xmlns:a16="http://schemas.microsoft.com/office/drawing/2014/main" id="{AD221B2F-6AAA-CA8E-FFF0-D4F325448C12}"/>
                  </a:ext>
                </a:extLst>
              </p:cNvPr>
              <p:cNvSpPr>
                <a:spLocks noChangeArrowheads="1"/>
              </p:cNvSpPr>
              <p:nvPr/>
            </p:nvSpPr>
            <p:spPr bwMode="auto">
              <a:xfrm>
                <a:off x="3575" y="1104"/>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84">
                <a:extLst>
                  <a:ext uri="{FF2B5EF4-FFF2-40B4-BE49-F238E27FC236}">
                    <a16:creationId xmlns:a16="http://schemas.microsoft.com/office/drawing/2014/main" id="{55CE4E69-B925-DC9B-3F18-A83CF36C335B}"/>
                  </a:ext>
                </a:extLst>
              </p:cNvPr>
              <p:cNvSpPr>
                <a:spLocks noChangeArrowheads="1"/>
              </p:cNvSpPr>
              <p:nvPr/>
            </p:nvSpPr>
            <p:spPr bwMode="auto">
              <a:xfrm>
                <a:off x="4284" y="1104"/>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85">
                <a:extLst>
                  <a:ext uri="{FF2B5EF4-FFF2-40B4-BE49-F238E27FC236}">
                    <a16:creationId xmlns:a16="http://schemas.microsoft.com/office/drawing/2014/main" id="{A5FE226B-4799-FAB5-D2C1-3F0259F85364}"/>
                  </a:ext>
                </a:extLst>
              </p:cNvPr>
              <p:cNvSpPr>
                <a:spLocks noChangeArrowheads="1"/>
              </p:cNvSpPr>
              <p:nvPr/>
            </p:nvSpPr>
            <p:spPr bwMode="auto">
              <a:xfrm>
                <a:off x="5390" y="1114"/>
                <a:ext cx="135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Level depends on activity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86">
                <a:extLst>
                  <a:ext uri="{FF2B5EF4-FFF2-40B4-BE49-F238E27FC236}">
                    <a16:creationId xmlns:a16="http://schemas.microsoft.com/office/drawing/2014/main" id="{5A5BB348-7254-9094-EFBC-43D9EACBF7FF}"/>
                  </a:ext>
                </a:extLst>
              </p:cNvPr>
              <p:cNvSpPr>
                <a:spLocks noChangeArrowheads="1"/>
              </p:cNvSpPr>
              <p:nvPr/>
            </p:nvSpPr>
            <p:spPr bwMode="auto">
              <a:xfrm>
                <a:off x="624" y="1299"/>
                <a:ext cx="951"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Oral presentation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87">
                <a:extLst>
                  <a:ext uri="{FF2B5EF4-FFF2-40B4-BE49-F238E27FC236}">
                    <a16:creationId xmlns:a16="http://schemas.microsoft.com/office/drawing/2014/main" id="{3CFAC436-C748-C53B-32AB-59994A9EE6AE}"/>
                  </a:ext>
                </a:extLst>
              </p:cNvPr>
              <p:cNvSpPr>
                <a:spLocks noChangeArrowheads="1"/>
              </p:cNvSpPr>
              <p:nvPr/>
            </p:nvSpPr>
            <p:spPr bwMode="auto">
              <a:xfrm>
                <a:off x="2867" y="1308"/>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 name="Rectangle 88">
                <a:extLst>
                  <a:ext uri="{FF2B5EF4-FFF2-40B4-BE49-F238E27FC236}">
                    <a16:creationId xmlns:a16="http://schemas.microsoft.com/office/drawing/2014/main" id="{04544F8B-0651-DA11-C7BB-AFD7585FA553}"/>
                  </a:ext>
                </a:extLst>
              </p:cNvPr>
              <p:cNvSpPr>
                <a:spLocks noChangeArrowheads="1"/>
              </p:cNvSpPr>
              <p:nvPr/>
            </p:nvSpPr>
            <p:spPr bwMode="auto">
              <a:xfrm>
                <a:off x="3575" y="1308"/>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8" name="Rectangle 89">
                <a:extLst>
                  <a:ext uri="{FF2B5EF4-FFF2-40B4-BE49-F238E27FC236}">
                    <a16:creationId xmlns:a16="http://schemas.microsoft.com/office/drawing/2014/main" id="{F1E91F43-6FFC-DE08-F3C3-A36CD8E254F1}"/>
                  </a:ext>
                </a:extLst>
              </p:cNvPr>
              <p:cNvSpPr>
                <a:spLocks noChangeArrowheads="1"/>
              </p:cNvSpPr>
              <p:nvPr/>
            </p:nvSpPr>
            <p:spPr bwMode="auto">
              <a:xfrm>
                <a:off x="4284" y="1308"/>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 name="Rectangle 90">
                <a:extLst>
                  <a:ext uri="{FF2B5EF4-FFF2-40B4-BE49-F238E27FC236}">
                    <a16:creationId xmlns:a16="http://schemas.microsoft.com/office/drawing/2014/main" id="{EB19D0D5-81F4-C95E-D81D-5F8209386504}"/>
                  </a:ext>
                </a:extLst>
              </p:cNvPr>
              <p:cNvSpPr>
                <a:spLocks noChangeArrowheads="1"/>
              </p:cNvSpPr>
              <p:nvPr/>
            </p:nvSpPr>
            <p:spPr bwMode="auto">
              <a:xfrm>
                <a:off x="5390" y="1318"/>
                <a:ext cx="135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Level depends on activity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0" name="Rectangle 91">
                <a:extLst>
                  <a:ext uri="{FF2B5EF4-FFF2-40B4-BE49-F238E27FC236}">
                    <a16:creationId xmlns:a16="http://schemas.microsoft.com/office/drawing/2014/main" id="{69086458-D37A-F870-662C-C8711F2964A4}"/>
                  </a:ext>
                </a:extLst>
              </p:cNvPr>
              <p:cNvSpPr>
                <a:spLocks noChangeArrowheads="1"/>
              </p:cNvSpPr>
              <p:nvPr/>
            </p:nvSpPr>
            <p:spPr bwMode="auto">
              <a:xfrm>
                <a:off x="624" y="1503"/>
                <a:ext cx="179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Exam (depends on question type)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1" name="Rectangle 92">
                <a:extLst>
                  <a:ext uri="{FF2B5EF4-FFF2-40B4-BE49-F238E27FC236}">
                    <a16:creationId xmlns:a16="http://schemas.microsoft.com/office/drawing/2014/main" id="{8BDFC855-1CAF-71A4-4E26-A8AE43C63E6C}"/>
                  </a:ext>
                </a:extLst>
              </p:cNvPr>
              <p:cNvSpPr>
                <a:spLocks noChangeArrowheads="1"/>
              </p:cNvSpPr>
              <p:nvPr/>
            </p:nvSpPr>
            <p:spPr bwMode="auto">
              <a:xfrm>
                <a:off x="2867" y="1512"/>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93">
                <a:extLst>
                  <a:ext uri="{FF2B5EF4-FFF2-40B4-BE49-F238E27FC236}">
                    <a16:creationId xmlns:a16="http://schemas.microsoft.com/office/drawing/2014/main" id="{DE7E923D-64D8-44AF-2088-5601FED0750B}"/>
                  </a:ext>
                </a:extLst>
              </p:cNvPr>
              <p:cNvSpPr>
                <a:spLocks noChangeArrowheads="1"/>
              </p:cNvSpPr>
              <p:nvPr/>
            </p:nvSpPr>
            <p:spPr bwMode="auto">
              <a:xfrm>
                <a:off x="3575" y="1512"/>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Rectangle 94">
                <a:extLst>
                  <a:ext uri="{FF2B5EF4-FFF2-40B4-BE49-F238E27FC236}">
                    <a16:creationId xmlns:a16="http://schemas.microsoft.com/office/drawing/2014/main" id="{30D98DA8-CE3B-9F34-B795-34EB41EEF6D3}"/>
                  </a:ext>
                </a:extLst>
              </p:cNvPr>
              <p:cNvSpPr>
                <a:spLocks noChangeArrowheads="1"/>
              </p:cNvSpPr>
              <p:nvPr/>
            </p:nvSpPr>
            <p:spPr bwMode="auto">
              <a:xfrm>
                <a:off x="624" y="1707"/>
                <a:ext cx="173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Quiz (depends on question type)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4" name="Rectangle 95">
                <a:extLst>
                  <a:ext uri="{FF2B5EF4-FFF2-40B4-BE49-F238E27FC236}">
                    <a16:creationId xmlns:a16="http://schemas.microsoft.com/office/drawing/2014/main" id="{C626BEE1-B8C2-6EB4-0A09-98287EA8416A}"/>
                  </a:ext>
                </a:extLst>
              </p:cNvPr>
              <p:cNvSpPr>
                <a:spLocks noChangeArrowheads="1"/>
              </p:cNvSpPr>
              <p:nvPr/>
            </p:nvSpPr>
            <p:spPr bwMode="auto">
              <a:xfrm>
                <a:off x="2867" y="1716"/>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5" name="Rectangle 96">
                <a:extLst>
                  <a:ext uri="{FF2B5EF4-FFF2-40B4-BE49-F238E27FC236}">
                    <a16:creationId xmlns:a16="http://schemas.microsoft.com/office/drawing/2014/main" id="{18DEADD3-D537-219B-FE92-2271A08D7807}"/>
                  </a:ext>
                </a:extLst>
              </p:cNvPr>
              <p:cNvSpPr>
                <a:spLocks noChangeArrowheads="1"/>
              </p:cNvSpPr>
              <p:nvPr/>
            </p:nvSpPr>
            <p:spPr bwMode="auto">
              <a:xfrm>
                <a:off x="3575" y="1716"/>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 name="Rectangle 97">
                <a:extLst>
                  <a:ext uri="{FF2B5EF4-FFF2-40B4-BE49-F238E27FC236}">
                    <a16:creationId xmlns:a16="http://schemas.microsoft.com/office/drawing/2014/main" id="{132F8EDF-9121-B95C-CBB6-89C9D709B6F5}"/>
                  </a:ext>
                </a:extLst>
              </p:cNvPr>
              <p:cNvSpPr>
                <a:spLocks noChangeArrowheads="1"/>
              </p:cNvSpPr>
              <p:nvPr/>
            </p:nvSpPr>
            <p:spPr bwMode="auto">
              <a:xfrm>
                <a:off x="624" y="1911"/>
                <a:ext cx="110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Paper, report, essay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 name="Rectangle 98">
                <a:extLst>
                  <a:ext uri="{FF2B5EF4-FFF2-40B4-BE49-F238E27FC236}">
                    <a16:creationId xmlns:a16="http://schemas.microsoft.com/office/drawing/2014/main" id="{D7F3E934-9520-0303-7F3E-9780A7976126}"/>
                  </a:ext>
                </a:extLst>
              </p:cNvPr>
              <p:cNvSpPr>
                <a:spLocks noChangeArrowheads="1"/>
              </p:cNvSpPr>
              <p:nvPr/>
            </p:nvSpPr>
            <p:spPr bwMode="auto">
              <a:xfrm>
                <a:off x="2867" y="1921"/>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99">
                <a:extLst>
                  <a:ext uri="{FF2B5EF4-FFF2-40B4-BE49-F238E27FC236}">
                    <a16:creationId xmlns:a16="http://schemas.microsoft.com/office/drawing/2014/main" id="{D1D6F443-342B-60C7-7ACB-695A692D052A}"/>
                  </a:ext>
                </a:extLst>
              </p:cNvPr>
              <p:cNvSpPr>
                <a:spLocks noChangeArrowheads="1"/>
              </p:cNvSpPr>
              <p:nvPr/>
            </p:nvSpPr>
            <p:spPr bwMode="auto">
              <a:xfrm>
                <a:off x="3575" y="1921"/>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100">
                <a:extLst>
                  <a:ext uri="{FF2B5EF4-FFF2-40B4-BE49-F238E27FC236}">
                    <a16:creationId xmlns:a16="http://schemas.microsoft.com/office/drawing/2014/main" id="{01761A27-9B36-4EEE-5F36-54B086BFCD8A}"/>
                  </a:ext>
                </a:extLst>
              </p:cNvPr>
              <p:cNvSpPr>
                <a:spLocks noChangeArrowheads="1"/>
              </p:cNvSpPr>
              <p:nvPr/>
            </p:nvSpPr>
            <p:spPr bwMode="auto">
              <a:xfrm>
                <a:off x="4284" y="1921"/>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101">
                <a:extLst>
                  <a:ext uri="{FF2B5EF4-FFF2-40B4-BE49-F238E27FC236}">
                    <a16:creationId xmlns:a16="http://schemas.microsoft.com/office/drawing/2014/main" id="{6B90D610-5610-047A-51AC-10361503DB66}"/>
                  </a:ext>
                </a:extLst>
              </p:cNvPr>
              <p:cNvSpPr>
                <a:spLocks noChangeArrowheads="1"/>
              </p:cNvSpPr>
              <p:nvPr/>
            </p:nvSpPr>
            <p:spPr bwMode="auto">
              <a:xfrm>
                <a:off x="4954" y="1921"/>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102">
                <a:extLst>
                  <a:ext uri="{FF2B5EF4-FFF2-40B4-BE49-F238E27FC236}">
                    <a16:creationId xmlns:a16="http://schemas.microsoft.com/office/drawing/2014/main" id="{1FD9294E-2EEF-79AC-34E2-E91E18C8AC6F}"/>
                  </a:ext>
                </a:extLst>
              </p:cNvPr>
              <p:cNvSpPr>
                <a:spLocks noChangeArrowheads="1"/>
              </p:cNvSpPr>
              <p:nvPr/>
            </p:nvSpPr>
            <p:spPr bwMode="auto">
              <a:xfrm>
                <a:off x="5390" y="1930"/>
                <a:ext cx="135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Level depends on activity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Rectangle 103">
                <a:extLst>
                  <a:ext uri="{FF2B5EF4-FFF2-40B4-BE49-F238E27FC236}">
                    <a16:creationId xmlns:a16="http://schemas.microsoft.com/office/drawing/2014/main" id="{AD9CD581-8C07-86A8-BD61-D777CF203419}"/>
                  </a:ext>
                </a:extLst>
              </p:cNvPr>
              <p:cNvSpPr>
                <a:spLocks noChangeArrowheads="1"/>
              </p:cNvSpPr>
              <p:nvPr/>
            </p:nvSpPr>
            <p:spPr bwMode="auto">
              <a:xfrm>
                <a:off x="624" y="2115"/>
                <a:ext cx="61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Discussion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 name="Rectangle 104">
                <a:extLst>
                  <a:ext uri="{FF2B5EF4-FFF2-40B4-BE49-F238E27FC236}">
                    <a16:creationId xmlns:a16="http://schemas.microsoft.com/office/drawing/2014/main" id="{0C04B0EB-6F9D-FB94-C0E3-D70719A613BE}"/>
                  </a:ext>
                </a:extLst>
              </p:cNvPr>
              <p:cNvSpPr>
                <a:spLocks noChangeArrowheads="1"/>
              </p:cNvSpPr>
              <p:nvPr/>
            </p:nvSpPr>
            <p:spPr bwMode="auto">
              <a:xfrm>
                <a:off x="2867" y="2125"/>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 name="Rectangle 105">
                <a:extLst>
                  <a:ext uri="{FF2B5EF4-FFF2-40B4-BE49-F238E27FC236}">
                    <a16:creationId xmlns:a16="http://schemas.microsoft.com/office/drawing/2014/main" id="{8F5279CE-BF1F-7334-6762-ACD83F183984}"/>
                  </a:ext>
                </a:extLst>
              </p:cNvPr>
              <p:cNvSpPr>
                <a:spLocks noChangeArrowheads="1"/>
              </p:cNvSpPr>
              <p:nvPr/>
            </p:nvSpPr>
            <p:spPr bwMode="auto">
              <a:xfrm>
                <a:off x="3575" y="2125"/>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106">
                <a:extLst>
                  <a:ext uri="{FF2B5EF4-FFF2-40B4-BE49-F238E27FC236}">
                    <a16:creationId xmlns:a16="http://schemas.microsoft.com/office/drawing/2014/main" id="{E0D70CFC-5D9E-CC7B-CE0D-F29006BFBA0C}"/>
                  </a:ext>
                </a:extLst>
              </p:cNvPr>
              <p:cNvSpPr>
                <a:spLocks noChangeArrowheads="1"/>
              </p:cNvSpPr>
              <p:nvPr/>
            </p:nvSpPr>
            <p:spPr bwMode="auto">
              <a:xfrm>
                <a:off x="4284" y="2125"/>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107">
                <a:extLst>
                  <a:ext uri="{FF2B5EF4-FFF2-40B4-BE49-F238E27FC236}">
                    <a16:creationId xmlns:a16="http://schemas.microsoft.com/office/drawing/2014/main" id="{B3545E98-AECF-22DB-1C24-164ED984A563}"/>
                  </a:ext>
                </a:extLst>
              </p:cNvPr>
              <p:cNvSpPr>
                <a:spLocks noChangeArrowheads="1"/>
              </p:cNvSpPr>
              <p:nvPr/>
            </p:nvSpPr>
            <p:spPr bwMode="auto">
              <a:xfrm>
                <a:off x="624" y="2319"/>
                <a:ext cx="38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Poster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108">
                <a:extLst>
                  <a:ext uri="{FF2B5EF4-FFF2-40B4-BE49-F238E27FC236}">
                    <a16:creationId xmlns:a16="http://schemas.microsoft.com/office/drawing/2014/main" id="{1A51A524-F4A5-FE6F-B6D6-004F41FC6EED}"/>
                  </a:ext>
                </a:extLst>
              </p:cNvPr>
              <p:cNvSpPr>
                <a:spLocks noChangeArrowheads="1"/>
              </p:cNvSpPr>
              <p:nvPr/>
            </p:nvSpPr>
            <p:spPr bwMode="auto">
              <a:xfrm>
                <a:off x="4284" y="2329"/>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109">
                <a:extLst>
                  <a:ext uri="{FF2B5EF4-FFF2-40B4-BE49-F238E27FC236}">
                    <a16:creationId xmlns:a16="http://schemas.microsoft.com/office/drawing/2014/main" id="{EF38732F-9D82-968E-4A66-479EF8DA514D}"/>
                  </a:ext>
                </a:extLst>
              </p:cNvPr>
              <p:cNvSpPr>
                <a:spLocks noChangeArrowheads="1"/>
              </p:cNvSpPr>
              <p:nvPr/>
            </p:nvSpPr>
            <p:spPr bwMode="auto">
              <a:xfrm>
                <a:off x="4954" y="2329"/>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Rectangle 110">
                <a:extLst>
                  <a:ext uri="{FF2B5EF4-FFF2-40B4-BE49-F238E27FC236}">
                    <a16:creationId xmlns:a16="http://schemas.microsoft.com/office/drawing/2014/main" id="{2128BC56-BCC7-880A-C2F2-DE8DF5CB71BE}"/>
                  </a:ext>
                </a:extLst>
              </p:cNvPr>
              <p:cNvSpPr>
                <a:spLocks noChangeArrowheads="1"/>
              </p:cNvSpPr>
              <p:nvPr/>
            </p:nvSpPr>
            <p:spPr bwMode="auto">
              <a:xfrm>
                <a:off x="624" y="2523"/>
                <a:ext cx="82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Multiple choice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 name="Rectangle 111">
                <a:extLst>
                  <a:ext uri="{FF2B5EF4-FFF2-40B4-BE49-F238E27FC236}">
                    <a16:creationId xmlns:a16="http://schemas.microsoft.com/office/drawing/2014/main" id="{350959D4-1618-105E-1BC1-E59FD36E457D}"/>
                  </a:ext>
                </a:extLst>
              </p:cNvPr>
              <p:cNvSpPr>
                <a:spLocks noChangeArrowheads="1"/>
              </p:cNvSpPr>
              <p:nvPr/>
            </p:nvSpPr>
            <p:spPr bwMode="auto">
              <a:xfrm>
                <a:off x="2867" y="2533"/>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 name="Rectangle 112">
                <a:extLst>
                  <a:ext uri="{FF2B5EF4-FFF2-40B4-BE49-F238E27FC236}">
                    <a16:creationId xmlns:a16="http://schemas.microsoft.com/office/drawing/2014/main" id="{7EE426F3-D3AA-55A0-C323-B4685A4A1C45}"/>
                  </a:ext>
                </a:extLst>
              </p:cNvPr>
              <p:cNvSpPr>
                <a:spLocks noChangeArrowheads="1"/>
              </p:cNvSpPr>
              <p:nvPr/>
            </p:nvSpPr>
            <p:spPr bwMode="auto">
              <a:xfrm>
                <a:off x="3575" y="2533"/>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2" name="Rectangle 113">
                <a:extLst>
                  <a:ext uri="{FF2B5EF4-FFF2-40B4-BE49-F238E27FC236}">
                    <a16:creationId xmlns:a16="http://schemas.microsoft.com/office/drawing/2014/main" id="{D3FA53FD-44AE-3650-9EEB-8582CE279472}"/>
                  </a:ext>
                </a:extLst>
              </p:cNvPr>
              <p:cNvSpPr>
                <a:spLocks noChangeArrowheads="1"/>
              </p:cNvSpPr>
              <p:nvPr/>
            </p:nvSpPr>
            <p:spPr bwMode="auto">
              <a:xfrm>
                <a:off x="624" y="2727"/>
                <a:ext cx="73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Short answer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3" name="Rectangle 114">
                <a:extLst>
                  <a:ext uri="{FF2B5EF4-FFF2-40B4-BE49-F238E27FC236}">
                    <a16:creationId xmlns:a16="http://schemas.microsoft.com/office/drawing/2014/main" id="{0D88CC64-F438-86E2-68CE-A3E91C3A2FB0}"/>
                  </a:ext>
                </a:extLst>
              </p:cNvPr>
              <p:cNvSpPr>
                <a:spLocks noChangeArrowheads="1"/>
              </p:cNvSpPr>
              <p:nvPr/>
            </p:nvSpPr>
            <p:spPr bwMode="auto">
              <a:xfrm>
                <a:off x="2867" y="2737"/>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4" name="Rectangle 115">
                <a:extLst>
                  <a:ext uri="{FF2B5EF4-FFF2-40B4-BE49-F238E27FC236}">
                    <a16:creationId xmlns:a16="http://schemas.microsoft.com/office/drawing/2014/main" id="{FF52FD9B-2274-B48E-07C7-52E3A28E3B20}"/>
                  </a:ext>
                </a:extLst>
              </p:cNvPr>
              <p:cNvSpPr>
                <a:spLocks noChangeArrowheads="1"/>
              </p:cNvSpPr>
              <p:nvPr/>
            </p:nvSpPr>
            <p:spPr bwMode="auto">
              <a:xfrm>
                <a:off x="3575" y="2737"/>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5" name="Rectangle 116">
                <a:extLst>
                  <a:ext uri="{FF2B5EF4-FFF2-40B4-BE49-F238E27FC236}">
                    <a16:creationId xmlns:a16="http://schemas.microsoft.com/office/drawing/2014/main" id="{811CDDDC-8152-7657-320E-036552891B07}"/>
                  </a:ext>
                </a:extLst>
              </p:cNvPr>
              <p:cNvSpPr>
                <a:spLocks noChangeArrowheads="1"/>
              </p:cNvSpPr>
              <p:nvPr/>
            </p:nvSpPr>
            <p:spPr bwMode="auto">
              <a:xfrm>
                <a:off x="4284" y="2737"/>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 name="Rectangle 117">
                <a:extLst>
                  <a:ext uri="{FF2B5EF4-FFF2-40B4-BE49-F238E27FC236}">
                    <a16:creationId xmlns:a16="http://schemas.microsoft.com/office/drawing/2014/main" id="{6DF3237C-8225-B235-6E08-52F3B5E3F174}"/>
                  </a:ext>
                </a:extLst>
              </p:cNvPr>
              <p:cNvSpPr>
                <a:spLocks noChangeArrowheads="1"/>
              </p:cNvSpPr>
              <p:nvPr/>
            </p:nvSpPr>
            <p:spPr bwMode="auto">
              <a:xfrm>
                <a:off x="624" y="2931"/>
                <a:ext cx="169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Individual student presentations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7" name="Rectangle 118">
                <a:extLst>
                  <a:ext uri="{FF2B5EF4-FFF2-40B4-BE49-F238E27FC236}">
                    <a16:creationId xmlns:a16="http://schemas.microsoft.com/office/drawing/2014/main" id="{0A4D94DB-544B-3AF3-AFDC-6953E0C1C635}"/>
                  </a:ext>
                </a:extLst>
              </p:cNvPr>
              <p:cNvSpPr>
                <a:spLocks noChangeArrowheads="1"/>
              </p:cNvSpPr>
              <p:nvPr/>
            </p:nvSpPr>
            <p:spPr bwMode="auto">
              <a:xfrm>
                <a:off x="3575" y="2941"/>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 name="Rectangle 119">
                <a:extLst>
                  <a:ext uri="{FF2B5EF4-FFF2-40B4-BE49-F238E27FC236}">
                    <a16:creationId xmlns:a16="http://schemas.microsoft.com/office/drawing/2014/main" id="{92BF1DF6-158C-6554-CBEE-25544CC904CF}"/>
                  </a:ext>
                </a:extLst>
              </p:cNvPr>
              <p:cNvSpPr>
                <a:spLocks noChangeArrowheads="1"/>
              </p:cNvSpPr>
              <p:nvPr/>
            </p:nvSpPr>
            <p:spPr bwMode="auto">
              <a:xfrm>
                <a:off x="4284" y="2941"/>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 name="Rectangle 120">
                <a:extLst>
                  <a:ext uri="{FF2B5EF4-FFF2-40B4-BE49-F238E27FC236}">
                    <a16:creationId xmlns:a16="http://schemas.microsoft.com/office/drawing/2014/main" id="{FEDCF84E-BDEE-44F1-14BB-D96546DC4320}"/>
                  </a:ext>
                </a:extLst>
              </p:cNvPr>
              <p:cNvSpPr>
                <a:spLocks noChangeArrowheads="1"/>
              </p:cNvSpPr>
              <p:nvPr/>
            </p:nvSpPr>
            <p:spPr bwMode="auto">
              <a:xfrm>
                <a:off x="4954" y="2941"/>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0" name="Rectangle 121">
                <a:extLst>
                  <a:ext uri="{FF2B5EF4-FFF2-40B4-BE49-F238E27FC236}">
                    <a16:creationId xmlns:a16="http://schemas.microsoft.com/office/drawing/2014/main" id="{6ABCF35D-6254-069C-1AAE-F9775CAA097C}"/>
                  </a:ext>
                </a:extLst>
              </p:cNvPr>
              <p:cNvSpPr>
                <a:spLocks noChangeArrowheads="1"/>
              </p:cNvSpPr>
              <p:nvPr/>
            </p:nvSpPr>
            <p:spPr bwMode="auto">
              <a:xfrm>
                <a:off x="624" y="3135"/>
                <a:ext cx="10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Team presentations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122">
                <a:extLst>
                  <a:ext uri="{FF2B5EF4-FFF2-40B4-BE49-F238E27FC236}">
                    <a16:creationId xmlns:a16="http://schemas.microsoft.com/office/drawing/2014/main" id="{9989AD91-7419-461C-BAE9-02C834C7EC41}"/>
                  </a:ext>
                </a:extLst>
              </p:cNvPr>
              <p:cNvSpPr>
                <a:spLocks noChangeArrowheads="1"/>
              </p:cNvSpPr>
              <p:nvPr/>
            </p:nvSpPr>
            <p:spPr bwMode="auto">
              <a:xfrm>
                <a:off x="3575" y="3145"/>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123">
                <a:extLst>
                  <a:ext uri="{FF2B5EF4-FFF2-40B4-BE49-F238E27FC236}">
                    <a16:creationId xmlns:a16="http://schemas.microsoft.com/office/drawing/2014/main" id="{9E9569E4-F342-646A-4187-CED03AAA4C27}"/>
                  </a:ext>
                </a:extLst>
              </p:cNvPr>
              <p:cNvSpPr>
                <a:spLocks noChangeArrowheads="1"/>
              </p:cNvSpPr>
              <p:nvPr/>
            </p:nvSpPr>
            <p:spPr bwMode="auto">
              <a:xfrm>
                <a:off x="4284" y="3145"/>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Rectangle 124">
                <a:extLst>
                  <a:ext uri="{FF2B5EF4-FFF2-40B4-BE49-F238E27FC236}">
                    <a16:creationId xmlns:a16="http://schemas.microsoft.com/office/drawing/2014/main" id="{AB4A0240-5DFF-8AF4-7649-8CC08E865027}"/>
                  </a:ext>
                </a:extLst>
              </p:cNvPr>
              <p:cNvSpPr>
                <a:spLocks noChangeArrowheads="1"/>
              </p:cNvSpPr>
              <p:nvPr/>
            </p:nvSpPr>
            <p:spPr bwMode="auto">
              <a:xfrm>
                <a:off x="624" y="3340"/>
                <a:ext cx="135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Online discussion forums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 name="Rectangle 125">
                <a:extLst>
                  <a:ext uri="{FF2B5EF4-FFF2-40B4-BE49-F238E27FC236}">
                    <a16:creationId xmlns:a16="http://schemas.microsoft.com/office/drawing/2014/main" id="{97E3F674-1C59-89D7-FFEB-1A431D25883A}"/>
                  </a:ext>
                </a:extLst>
              </p:cNvPr>
              <p:cNvSpPr>
                <a:spLocks noChangeArrowheads="1"/>
              </p:cNvSpPr>
              <p:nvPr/>
            </p:nvSpPr>
            <p:spPr bwMode="auto">
              <a:xfrm>
                <a:off x="2867" y="3349"/>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126">
                <a:extLst>
                  <a:ext uri="{FF2B5EF4-FFF2-40B4-BE49-F238E27FC236}">
                    <a16:creationId xmlns:a16="http://schemas.microsoft.com/office/drawing/2014/main" id="{155F872E-CF3C-7998-E5F6-94DF6062947C}"/>
                  </a:ext>
                </a:extLst>
              </p:cNvPr>
              <p:cNvSpPr>
                <a:spLocks noChangeArrowheads="1"/>
              </p:cNvSpPr>
              <p:nvPr/>
            </p:nvSpPr>
            <p:spPr bwMode="auto">
              <a:xfrm>
                <a:off x="3575" y="3349"/>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 name="Rectangle 127">
                <a:extLst>
                  <a:ext uri="{FF2B5EF4-FFF2-40B4-BE49-F238E27FC236}">
                    <a16:creationId xmlns:a16="http://schemas.microsoft.com/office/drawing/2014/main" id="{3BCAC8D5-282E-33DE-3938-86837BEDB4CF}"/>
                  </a:ext>
                </a:extLst>
              </p:cNvPr>
              <p:cNvSpPr>
                <a:spLocks noChangeArrowheads="1"/>
              </p:cNvSpPr>
              <p:nvPr/>
            </p:nvSpPr>
            <p:spPr bwMode="auto">
              <a:xfrm>
                <a:off x="4284" y="3349"/>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 name="Rectangle 128">
                <a:extLst>
                  <a:ext uri="{FF2B5EF4-FFF2-40B4-BE49-F238E27FC236}">
                    <a16:creationId xmlns:a16="http://schemas.microsoft.com/office/drawing/2014/main" id="{474EB326-4643-2074-5411-034C9C6A0805}"/>
                  </a:ext>
                </a:extLst>
              </p:cNvPr>
              <p:cNvSpPr>
                <a:spLocks noChangeArrowheads="1"/>
              </p:cNvSpPr>
              <p:nvPr/>
            </p:nvSpPr>
            <p:spPr bwMode="auto">
              <a:xfrm>
                <a:off x="624" y="3544"/>
                <a:ext cx="183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Instructor observation during class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8" name="Rectangle 129">
                <a:extLst>
                  <a:ext uri="{FF2B5EF4-FFF2-40B4-BE49-F238E27FC236}">
                    <a16:creationId xmlns:a16="http://schemas.microsoft.com/office/drawing/2014/main" id="{C950DAD7-87F3-A08E-D299-9EDBCA4C42D7}"/>
                  </a:ext>
                </a:extLst>
              </p:cNvPr>
              <p:cNvSpPr>
                <a:spLocks noChangeArrowheads="1"/>
              </p:cNvSpPr>
              <p:nvPr/>
            </p:nvSpPr>
            <p:spPr bwMode="auto">
              <a:xfrm>
                <a:off x="3575" y="3553"/>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9" name="Rectangle 130">
                <a:extLst>
                  <a:ext uri="{FF2B5EF4-FFF2-40B4-BE49-F238E27FC236}">
                    <a16:creationId xmlns:a16="http://schemas.microsoft.com/office/drawing/2014/main" id="{5AD9A7E0-144B-26F9-C6A1-82896DCA5687}"/>
                  </a:ext>
                </a:extLst>
              </p:cNvPr>
              <p:cNvSpPr>
                <a:spLocks noChangeArrowheads="1"/>
              </p:cNvSpPr>
              <p:nvPr/>
            </p:nvSpPr>
            <p:spPr bwMode="auto">
              <a:xfrm>
                <a:off x="4284" y="3553"/>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0" name="Rectangle 131">
                <a:extLst>
                  <a:ext uri="{FF2B5EF4-FFF2-40B4-BE49-F238E27FC236}">
                    <a16:creationId xmlns:a16="http://schemas.microsoft.com/office/drawing/2014/main" id="{CDA7093F-39A3-9381-EC42-D5BF92C0DF59}"/>
                  </a:ext>
                </a:extLst>
              </p:cNvPr>
              <p:cNvSpPr>
                <a:spLocks noChangeArrowheads="1"/>
              </p:cNvSpPr>
              <p:nvPr/>
            </p:nvSpPr>
            <p:spPr bwMode="auto">
              <a:xfrm>
                <a:off x="4954" y="3553"/>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1" name="Rectangle 132">
                <a:extLst>
                  <a:ext uri="{FF2B5EF4-FFF2-40B4-BE49-F238E27FC236}">
                    <a16:creationId xmlns:a16="http://schemas.microsoft.com/office/drawing/2014/main" id="{FAF77284-94A9-830B-45C0-FFCDF0CE644D}"/>
                  </a:ext>
                </a:extLst>
              </p:cNvPr>
              <p:cNvSpPr>
                <a:spLocks noChangeArrowheads="1"/>
              </p:cNvSpPr>
              <p:nvPr/>
            </p:nvSpPr>
            <p:spPr bwMode="auto">
              <a:xfrm>
                <a:off x="624" y="3748"/>
                <a:ext cx="145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Pre/post knowledge testing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2" name="Rectangle 133">
                <a:extLst>
                  <a:ext uri="{FF2B5EF4-FFF2-40B4-BE49-F238E27FC236}">
                    <a16:creationId xmlns:a16="http://schemas.microsoft.com/office/drawing/2014/main" id="{E7A9BC77-3065-6B5C-3E31-877FDC185A21}"/>
                  </a:ext>
                </a:extLst>
              </p:cNvPr>
              <p:cNvSpPr>
                <a:spLocks noChangeArrowheads="1"/>
              </p:cNvSpPr>
              <p:nvPr/>
            </p:nvSpPr>
            <p:spPr bwMode="auto">
              <a:xfrm>
                <a:off x="2867" y="3757"/>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3" name="Rectangle 134">
                <a:extLst>
                  <a:ext uri="{FF2B5EF4-FFF2-40B4-BE49-F238E27FC236}">
                    <a16:creationId xmlns:a16="http://schemas.microsoft.com/office/drawing/2014/main" id="{BDB61580-8B88-9A6E-C5A4-ED2DD3327F78}"/>
                  </a:ext>
                </a:extLst>
              </p:cNvPr>
              <p:cNvSpPr>
                <a:spLocks noChangeArrowheads="1"/>
              </p:cNvSpPr>
              <p:nvPr/>
            </p:nvSpPr>
            <p:spPr bwMode="auto">
              <a:xfrm>
                <a:off x="3575" y="3757"/>
                <a:ext cx="252"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4" name="Rectangle 135">
                <a:extLst>
                  <a:ext uri="{FF2B5EF4-FFF2-40B4-BE49-F238E27FC236}">
                    <a16:creationId xmlns:a16="http://schemas.microsoft.com/office/drawing/2014/main" id="{EAE62DD5-47C8-AAB2-273A-91765AE52C11}"/>
                  </a:ext>
                </a:extLst>
              </p:cNvPr>
              <p:cNvSpPr>
                <a:spLocks noChangeArrowheads="1"/>
              </p:cNvSpPr>
              <p:nvPr/>
            </p:nvSpPr>
            <p:spPr bwMode="auto">
              <a:xfrm>
                <a:off x="595" y="142"/>
                <a:ext cx="10"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Rectangle 136">
                <a:extLst>
                  <a:ext uri="{FF2B5EF4-FFF2-40B4-BE49-F238E27FC236}">
                    <a16:creationId xmlns:a16="http://schemas.microsoft.com/office/drawing/2014/main" id="{6E2DEDE9-DE74-83B3-15D9-ABA9D0993CAD}"/>
                  </a:ext>
                </a:extLst>
              </p:cNvPr>
              <p:cNvSpPr>
                <a:spLocks noChangeArrowheads="1"/>
              </p:cNvSpPr>
              <p:nvPr/>
            </p:nvSpPr>
            <p:spPr bwMode="auto">
              <a:xfrm>
                <a:off x="2614" y="142"/>
                <a:ext cx="10"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Line 137">
                <a:extLst>
                  <a:ext uri="{FF2B5EF4-FFF2-40B4-BE49-F238E27FC236}">
                    <a16:creationId xmlns:a16="http://schemas.microsoft.com/office/drawing/2014/main" id="{EB09CC4D-B6BE-4CE7-91B0-E79DEBCE5C3A}"/>
                  </a:ext>
                </a:extLst>
              </p:cNvPr>
              <p:cNvSpPr>
                <a:spLocks noChangeShapeType="1"/>
              </p:cNvSpPr>
              <p:nvPr/>
            </p:nvSpPr>
            <p:spPr bwMode="auto">
              <a:xfrm>
                <a:off x="3235" y="142"/>
                <a:ext cx="0" cy="194"/>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Rectangle 138">
                <a:extLst>
                  <a:ext uri="{FF2B5EF4-FFF2-40B4-BE49-F238E27FC236}">
                    <a16:creationId xmlns:a16="http://schemas.microsoft.com/office/drawing/2014/main" id="{3F8A31B3-25D6-319B-423D-6A1BFACD4264}"/>
                  </a:ext>
                </a:extLst>
              </p:cNvPr>
              <p:cNvSpPr>
                <a:spLocks noChangeArrowheads="1"/>
              </p:cNvSpPr>
              <p:nvPr/>
            </p:nvSpPr>
            <p:spPr bwMode="auto">
              <a:xfrm>
                <a:off x="3235" y="142"/>
                <a:ext cx="10" cy="19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 name="Line 139">
                <a:extLst>
                  <a:ext uri="{FF2B5EF4-FFF2-40B4-BE49-F238E27FC236}">
                    <a16:creationId xmlns:a16="http://schemas.microsoft.com/office/drawing/2014/main" id="{6B7209FC-ADD2-1E5C-2955-24F91020D950}"/>
                  </a:ext>
                </a:extLst>
              </p:cNvPr>
              <p:cNvSpPr>
                <a:spLocks noChangeShapeType="1"/>
              </p:cNvSpPr>
              <p:nvPr/>
            </p:nvSpPr>
            <p:spPr bwMode="auto">
              <a:xfrm>
                <a:off x="4031" y="142"/>
                <a:ext cx="0" cy="194"/>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Rectangle 140">
                <a:extLst>
                  <a:ext uri="{FF2B5EF4-FFF2-40B4-BE49-F238E27FC236}">
                    <a16:creationId xmlns:a16="http://schemas.microsoft.com/office/drawing/2014/main" id="{372ED75E-7E9C-A634-44AD-12B105C0B584}"/>
                  </a:ext>
                </a:extLst>
              </p:cNvPr>
              <p:cNvSpPr>
                <a:spLocks noChangeArrowheads="1"/>
              </p:cNvSpPr>
              <p:nvPr/>
            </p:nvSpPr>
            <p:spPr bwMode="auto">
              <a:xfrm>
                <a:off x="4031" y="142"/>
                <a:ext cx="10" cy="19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0" name="Line 141">
                <a:extLst>
                  <a:ext uri="{FF2B5EF4-FFF2-40B4-BE49-F238E27FC236}">
                    <a16:creationId xmlns:a16="http://schemas.microsoft.com/office/drawing/2014/main" id="{365D7B1E-4C23-EBFB-6FE9-1584230BB247}"/>
                  </a:ext>
                </a:extLst>
              </p:cNvPr>
              <p:cNvSpPr>
                <a:spLocks noChangeShapeType="1"/>
              </p:cNvSpPr>
              <p:nvPr/>
            </p:nvSpPr>
            <p:spPr bwMode="auto">
              <a:xfrm>
                <a:off x="4653" y="142"/>
                <a:ext cx="0" cy="194"/>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Rectangle 142">
                <a:extLst>
                  <a:ext uri="{FF2B5EF4-FFF2-40B4-BE49-F238E27FC236}">
                    <a16:creationId xmlns:a16="http://schemas.microsoft.com/office/drawing/2014/main" id="{3FCF1AE6-97A7-FF1E-02F3-8BB3D5A354BE}"/>
                  </a:ext>
                </a:extLst>
              </p:cNvPr>
              <p:cNvSpPr>
                <a:spLocks noChangeArrowheads="1"/>
              </p:cNvSpPr>
              <p:nvPr/>
            </p:nvSpPr>
            <p:spPr bwMode="auto">
              <a:xfrm>
                <a:off x="4653" y="142"/>
                <a:ext cx="9" cy="19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Line 143">
                <a:extLst>
                  <a:ext uri="{FF2B5EF4-FFF2-40B4-BE49-F238E27FC236}">
                    <a16:creationId xmlns:a16="http://schemas.microsoft.com/office/drawing/2014/main" id="{692BAEB1-1226-3168-F8B5-9421C0342982}"/>
                  </a:ext>
                </a:extLst>
              </p:cNvPr>
              <p:cNvSpPr>
                <a:spLocks noChangeShapeType="1"/>
              </p:cNvSpPr>
              <p:nvPr/>
            </p:nvSpPr>
            <p:spPr bwMode="auto">
              <a:xfrm>
                <a:off x="5361" y="142"/>
                <a:ext cx="0" cy="194"/>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Rectangle 144">
                <a:extLst>
                  <a:ext uri="{FF2B5EF4-FFF2-40B4-BE49-F238E27FC236}">
                    <a16:creationId xmlns:a16="http://schemas.microsoft.com/office/drawing/2014/main" id="{47C1D042-0F3E-28F8-E4D5-03D669DD820E}"/>
                  </a:ext>
                </a:extLst>
              </p:cNvPr>
              <p:cNvSpPr>
                <a:spLocks noChangeArrowheads="1"/>
              </p:cNvSpPr>
              <p:nvPr/>
            </p:nvSpPr>
            <p:spPr bwMode="auto">
              <a:xfrm>
                <a:off x="5361" y="142"/>
                <a:ext cx="10" cy="19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 name="Line 145">
                <a:extLst>
                  <a:ext uri="{FF2B5EF4-FFF2-40B4-BE49-F238E27FC236}">
                    <a16:creationId xmlns:a16="http://schemas.microsoft.com/office/drawing/2014/main" id="{8BDF8B11-E5A3-1C58-3675-2CE30680F21E}"/>
                  </a:ext>
                </a:extLst>
              </p:cNvPr>
              <p:cNvSpPr>
                <a:spLocks noChangeShapeType="1"/>
              </p:cNvSpPr>
              <p:nvPr/>
            </p:nvSpPr>
            <p:spPr bwMode="auto">
              <a:xfrm>
                <a:off x="605" y="336"/>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Rectangle 146">
                <a:extLst>
                  <a:ext uri="{FF2B5EF4-FFF2-40B4-BE49-F238E27FC236}">
                    <a16:creationId xmlns:a16="http://schemas.microsoft.com/office/drawing/2014/main" id="{B4C6B500-2196-A418-03A6-BD07DB55AD93}"/>
                  </a:ext>
                </a:extLst>
              </p:cNvPr>
              <p:cNvSpPr>
                <a:spLocks noChangeArrowheads="1"/>
              </p:cNvSpPr>
              <p:nvPr/>
            </p:nvSpPr>
            <p:spPr bwMode="auto">
              <a:xfrm>
                <a:off x="605" y="336"/>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 name="Line 147">
                <a:extLst>
                  <a:ext uri="{FF2B5EF4-FFF2-40B4-BE49-F238E27FC236}">
                    <a16:creationId xmlns:a16="http://schemas.microsoft.com/office/drawing/2014/main" id="{B970DF9A-3B6D-9C0A-2A16-953F8304E2EB}"/>
                  </a:ext>
                </a:extLst>
              </p:cNvPr>
              <p:cNvSpPr>
                <a:spLocks noChangeShapeType="1"/>
              </p:cNvSpPr>
              <p:nvPr/>
            </p:nvSpPr>
            <p:spPr bwMode="auto">
              <a:xfrm>
                <a:off x="6885" y="142"/>
                <a:ext cx="0" cy="194"/>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 name="Rectangle 148">
                <a:extLst>
                  <a:ext uri="{FF2B5EF4-FFF2-40B4-BE49-F238E27FC236}">
                    <a16:creationId xmlns:a16="http://schemas.microsoft.com/office/drawing/2014/main" id="{69337512-4946-3950-BA1C-2DF3B57CEFA0}"/>
                  </a:ext>
                </a:extLst>
              </p:cNvPr>
              <p:cNvSpPr>
                <a:spLocks noChangeArrowheads="1"/>
              </p:cNvSpPr>
              <p:nvPr/>
            </p:nvSpPr>
            <p:spPr bwMode="auto">
              <a:xfrm>
                <a:off x="6885" y="142"/>
                <a:ext cx="10" cy="194"/>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Line 149">
                <a:extLst>
                  <a:ext uri="{FF2B5EF4-FFF2-40B4-BE49-F238E27FC236}">
                    <a16:creationId xmlns:a16="http://schemas.microsoft.com/office/drawing/2014/main" id="{9995DDB5-C2AA-2788-510C-827E63A69653}"/>
                  </a:ext>
                </a:extLst>
              </p:cNvPr>
              <p:cNvSpPr>
                <a:spLocks noChangeShapeType="1"/>
              </p:cNvSpPr>
              <p:nvPr/>
            </p:nvSpPr>
            <p:spPr bwMode="auto">
              <a:xfrm>
                <a:off x="595" y="336"/>
                <a:ext cx="0" cy="3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Rectangle 150">
                <a:extLst>
                  <a:ext uri="{FF2B5EF4-FFF2-40B4-BE49-F238E27FC236}">
                    <a16:creationId xmlns:a16="http://schemas.microsoft.com/office/drawing/2014/main" id="{C55B7612-34CA-DCEF-2898-789D491455BD}"/>
                  </a:ext>
                </a:extLst>
              </p:cNvPr>
              <p:cNvSpPr>
                <a:spLocks noChangeArrowheads="1"/>
              </p:cNvSpPr>
              <p:nvPr/>
            </p:nvSpPr>
            <p:spPr bwMode="auto">
              <a:xfrm>
                <a:off x="595" y="336"/>
                <a:ext cx="10" cy="3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Line 151">
                <a:extLst>
                  <a:ext uri="{FF2B5EF4-FFF2-40B4-BE49-F238E27FC236}">
                    <a16:creationId xmlns:a16="http://schemas.microsoft.com/office/drawing/2014/main" id="{AE1FEFFA-2E87-A247-F2A3-54EEFA6ABABC}"/>
                  </a:ext>
                </a:extLst>
              </p:cNvPr>
              <p:cNvSpPr>
                <a:spLocks noChangeShapeType="1"/>
              </p:cNvSpPr>
              <p:nvPr/>
            </p:nvSpPr>
            <p:spPr bwMode="auto">
              <a:xfrm>
                <a:off x="605" y="667"/>
                <a:ext cx="200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 name="Rectangle 152">
                <a:extLst>
                  <a:ext uri="{FF2B5EF4-FFF2-40B4-BE49-F238E27FC236}">
                    <a16:creationId xmlns:a16="http://schemas.microsoft.com/office/drawing/2014/main" id="{AD6E798D-4C65-E00D-85FB-D115E9E6B6FA}"/>
                  </a:ext>
                </a:extLst>
              </p:cNvPr>
              <p:cNvSpPr>
                <a:spLocks noChangeArrowheads="1"/>
              </p:cNvSpPr>
              <p:nvPr/>
            </p:nvSpPr>
            <p:spPr bwMode="auto">
              <a:xfrm>
                <a:off x="605" y="667"/>
                <a:ext cx="2009"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Line 153">
                <a:extLst>
                  <a:ext uri="{FF2B5EF4-FFF2-40B4-BE49-F238E27FC236}">
                    <a16:creationId xmlns:a16="http://schemas.microsoft.com/office/drawing/2014/main" id="{5C6D2C9B-AD7B-9AB0-6B94-FCEBBC5C355F}"/>
                  </a:ext>
                </a:extLst>
              </p:cNvPr>
              <p:cNvSpPr>
                <a:spLocks noChangeShapeType="1"/>
              </p:cNvSpPr>
              <p:nvPr/>
            </p:nvSpPr>
            <p:spPr bwMode="auto">
              <a:xfrm>
                <a:off x="2614" y="346"/>
                <a:ext cx="0" cy="32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Rectangle 154">
                <a:extLst>
                  <a:ext uri="{FF2B5EF4-FFF2-40B4-BE49-F238E27FC236}">
                    <a16:creationId xmlns:a16="http://schemas.microsoft.com/office/drawing/2014/main" id="{D144440E-C3F3-0E1E-5D92-30DA92BF6372}"/>
                  </a:ext>
                </a:extLst>
              </p:cNvPr>
              <p:cNvSpPr>
                <a:spLocks noChangeArrowheads="1"/>
              </p:cNvSpPr>
              <p:nvPr/>
            </p:nvSpPr>
            <p:spPr bwMode="auto">
              <a:xfrm>
                <a:off x="2614" y="346"/>
                <a:ext cx="10" cy="3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 name="Line 155">
                <a:extLst>
                  <a:ext uri="{FF2B5EF4-FFF2-40B4-BE49-F238E27FC236}">
                    <a16:creationId xmlns:a16="http://schemas.microsoft.com/office/drawing/2014/main" id="{C0229DC9-B9E8-A6C7-9151-32D90340E74F}"/>
                  </a:ext>
                </a:extLst>
              </p:cNvPr>
              <p:cNvSpPr>
                <a:spLocks noChangeShapeType="1"/>
              </p:cNvSpPr>
              <p:nvPr/>
            </p:nvSpPr>
            <p:spPr bwMode="auto">
              <a:xfrm>
                <a:off x="2614" y="667"/>
                <a:ext cx="27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Rectangle 156">
                <a:extLst>
                  <a:ext uri="{FF2B5EF4-FFF2-40B4-BE49-F238E27FC236}">
                    <a16:creationId xmlns:a16="http://schemas.microsoft.com/office/drawing/2014/main" id="{720B074F-4768-65E3-C292-A02563235D88}"/>
                  </a:ext>
                </a:extLst>
              </p:cNvPr>
              <p:cNvSpPr>
                <a:spLocks noChangeArrowheads="1"/>
              </p:cNvSpPr>
              <p:nvPr/>
            </p:nvSpPr>
            <p:spPr bwMode="auto">
              <a:xfrm>
                <a:off x="2614" y="667"/>
                <a:ext cx="2747"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 name="Line 157">
                <a:extLst>
                  <a:ext uri="{FF2B5EF4-FFF2-40B4-BE49-F238E27FC236}">
                    <a16:creationId xmlns:a16="http://schemas.microsoft.com/office/drawing/2014/main" id="{9EA13358-DB61-CE10-FCF6-C2F7DEB3310B}"/>
                  </a:ext>
                </a:extLst>
              </p:cNvPr>
              <p:cNvSpPr>
                <a:spLocks noChangeShapeType="1"/>
              </p:cNvSpPr>
              <p:nvPr/>
            </p:nvSpPr>
            <p:spPr bwMode="auto">
              <a:xfrm>
                <a:off x="5361" y="346"/>
                <a:ext cx="0" cy="32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Rectangle 158">
                <a:extLst>
                  <a:ext uri="{FF2B5EF4-FFF2-40B4-BE49-F238E27FC236}">
                    <a16:creationId xmlns:a16="http://schemas.microsoft.com/office/drawing/2014/main" id="{DC2C6A08-DE6D-1BF4-F782-CB7F4497DA06}"/>
                  </a:ext>
                </a:extLst>
              </p:cNvPr>
              <p:cNvSpPr>
                <a:spLocks noChangeArrowheads="1"/>
              </p:cNvSpPr>
              <p:nvPr/>
            </p:nvSpPr>
            <p:spPr bwMode="auto">
              <a:xfrm>
                <a:off x="5361" y="346"/>
                <a:ext cx="10" cy="3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Line 159">
                <a:extLst>
                  <a:ext uri="{FF2B5EF4-FFF2-40B4-BE49-F238E27FC236}">
                    <a16:creationId xmlns:a16="http://schemas.microsoft.com/office/drawing/2014/main" id="{0AFBAAA1-30A5-BED3-35BE-35E2F998C4D3}"/>
                  </a:ext>
                </a:extLst>
              </p:cNvPr>
              <p:cNvSpPr>
                <a:spLocks noChangeShapeType="1"/>
              </p:cNvSpPr>
              <p:nvPr/>
            </p:nvSpPr>
            <p:spPr bwMode="auto">
              <a:xfrm>
                <a:off x="5371" y="667"/>
                <a:ext cx="15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 name="Rectangle 160">
                <a:extLst>
                  <a:ext uri="{FF2B5EF4-FFF2-40B4-BE49-F238E27FC236}">
                    <a16:creationId xmlns:a16="http://schemas.microsoft.com/office/drawing/2014/main" id="{64329286-4A19-4C67-721A-79C85CD6AA83}"/>
                  </a:ext>
                </a:extLst>
              </p:cNvPr>
              <p:cNvSpPr>
                <a:spLocks noChangeArrowheads="1"/>
              </p:cNvSpPr>
              <p:nvPr/>
            </p:nvSpPr>
            <p:spPr bwMode="auto">
              <a:xfrm>
                <a:off x="5371" y="667"/>
                <a:ext cx="152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 name="Line 161">
                <a:extLst>
                  <a:ext uri="{FF2B5EF4-FFF2-40B4-BE49-F238E27FC236}">
                    <a16:creationId xmlns:a16="http://schemas.microsoft.com/office/drawing/2014/main" id="{196411ED-9B2A-A83E-5BEF-7F6594E38A5F}"/>
                  </a:ext>
                </a:extLst>
              </p:cNvPr>
              <p:cNvSpPr>
                <a:spLocks noChangeShapeType="1"/>
              </p:cNvSpPr>
              <p:nvPr/>
            </p:nvSpPr>
            <p:spPr bwMode="auto">
              <a:xfrm>
                <a:off x="6885" y="346"/>
                <a:ext cx="0" cy="32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Rectangle 162">
                <a:extLst>
                  <a:ext uri="{FF2B5EF4-FFF2-40B4-BE49-F238E27FC236}">
                    <a16:creationId xmlns:a16="http://schemas.microsoft.com/office/drawing/2014/main" id="{7D10C1CD-0BD0-0C64-6F0E-E85F2A4DE743}"/>
                  </a:ext>
                </a:extLst>
              </p:cNvPr>
              <p:cNvSpPr>
                <a:spLocks noChangeArrowheads="1"/>
              </p:cNvSpPr>
              <p:nvPr/>
            </p:nvSpPr>
            <p:spPr bwMode="auto">
              <a:xfrm>
                <a:off x="6885" y="346"/>
                <a:ext cx="10" cy="3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 name="Line 163">
                <a:extLst>
                  <a:ext uri="{FF2B5EF4-FFF2-40B4-BE49-F238E27FC236}">
                    <a16:creationId xmlns:a16="http://schemas.microsoft.com/office/drawing/2014/main" id="{D9B8E751-353C-43F6-05E4-C1DD92AC1F42}"/>
                  </a:ext>
                </a:extLst>
              </p:cNvPr>
              <p:cNvSpPr>
                <a:spLocks noChangeShapeType="1"/>
              </p:cNvSpPr>
              <p:nvPr/>
            </p:nvSpPr>
            <p:spPr bwMode="auto">
              <a:xfrm>
                <a:off x="2614" y="677"/>
                <a:ext cx="0" cy="3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 name="Rectangle 164">
                <a:extLst>
                  <a:ext uri="{FF2B5EF4-FFF2-40B4-BE49-F238E27FC236}">
                    <a16:creationId xmlns:a16="http://schemas.microsoft.com/office/drawing/2014/main" id="{FB105D18-1891-FE46-D218-71C054E5BBB5}"/>
                  </a:ext>
                </a:extLst>
              </p:cNvPr>
              <p:cNvSpPr>
                <a:spLocks noChangeArrowheads="1"/>
              </p:cNvSpPr>
              <p:nvPr/>
            </p:nvSpPr>
            <p:spPr bwMode="auto">
              <a:xfrm>
                <a:off x="2614" y="677"/>
                <a:ext cx="10" cy="3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 name="Line 165">
                <a:extLst>
                  <a:ext uri="{FF2B5EF4-FFF2-40B4-BE49-F238E27FC236}">
                    <a16:creationId xmlns:a16="http://schemas.microsoft.com/office/drawing/2014/main" id="{CC05E5A3-0BE1-DC0A-1AB1-762E192A271F}"/>
                  </a:ext>
                </a:extLst>
              </p:cNvPr>
              <p:cNvSpPr>
                <a:spLocks noChangeShapeType="1"/>
              </p:cNvSpPr>
              <p:nvPr/>
            </p:nvSpPr>
            <p:spPr bwMode="auto">
              <a:xfrm>
                <a:off x="2614" y="1075"/>
                <a:ext cx="274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 name="Rectangle 166">
                <a:extLst>
                  <a:ext uri="{FF2B5EF4-FFF2-40B4-BE49-F238E27FC236}">
                    <a16:creationId xmlns:a16="http://schemas.microsoft.com/office/drawing/2014/main" id="{7DE76305-65BF-075E-8898-4282505F547E}"/>
                  </a:ext>
                </a:extLst>
              </p:cNvPr>
              <p:cNvSpPr>
                <a:spLocks noChangeArrowheads="1"/>
              </p:cNvSpPr>
              <p:nvPr/>
            </p:nvSpPr>
            <p:spPr bwMode="auto">
              <a:xfrm>
                <a:off x="2614" y="1075"/>
                <a:ext cx="2747"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Line 167">
                <a:extLst>
                  <a:ext uri="{FF2B5EF4-FFF2-40B4-BE49-F238E27FC236}">
                    <a16:creationId xmlns:a16="http://schemas.microsoft.com/office/drawing/2014/main" id="{4846ED5D-7DC0-B58A-4E1F-BB7A0C340E90}"/>
                  </a:ext>
                </a:extLst>
              </p:cNvPr>
              <p:cNvSpPr>
                <a:spLocks noChangeShapeType="1"/>
              </p:cNvSpPr>
              <p:nvPr/>
            </p:nvSpPr>
            <p:spPr bwMode="auto">
              <a:xfrm>
                <a:off x="595" y="667"/>
                <a:ext cx="0" cy="6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 name="Rectangle 168">
                <a:extLst>
                  <a:ext uri="{FF2B5EF4-FFF2-40B4-BE49-F238E27FC236}">
                    <a16:creationId xmlns:a16="http://schemas.microsoft.com/office/drawing/2014/main" id="{FFA69E06-66D2-09A7-D2F8-12FB8DEB4E0B}"/>
                  </a:ext>
                </a:extLst>
              </p:cNvPr>
              <p:cNvSpPr>
                <a:spLocks noChangeArrowheads="1"/>
              </p:cNvSpPr>
              <p:nvPr/>
            </p:nvSpPr>
            <p:spPr bwMode="auto">
              <a:xfrm>
                <a:off x="595" y="667"/>
                <a:ext cx="10" cy="6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8" name="Line 169">
                <a:extLst>
                  <a:ext uri="{FF2B5EF4-FFF2-40B4-BE49-F238E27FC236}">
                    <a16:creationId xmlns:a16="http://schemas.microsoft.com/office/drawing/2014/main" id="{63FA57A1-991A-1298-1BD0-C7DCC6435254}"/>
                  </a:ext>
                </a:extLst>
              </p:cNvPr>
              <p:cNvSpPr>
                <a:spLocks noChangeShapeType="1"/>
              </p:cNvSpPr>
              <p:nvPr/>
            </p:nvSpPr>
            <p:spPr bwMode="auto">
              <a:xfrm>
                <a:off x="605" y="1279"/>
                <a:ext cx="200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 name="Rectangle 170">
                <a:extLst>
                  <a:ext uri="{FF2B5EF4-FFF2-40B4-BE49-F238E27FC236}">
                    <a16:creationId xmlns:a16="http://schemas.microsoft.com/office/drawing/2014/main" id="{A910A51B-4923-F148-BD51-204BB333A53A}"/>
                  </a:ext>
                </a:extLst>
              </p:cNvPr>
              <p:cNvSpPr>
                <a:spLocks noChangeArrowheads="1"/>
              </p:cNvSpPr>
              <p:nvPr/>
            </p:nvSpPr>
            <p:spPr bwMode="auto">
              <a:xfrm>
                <a:off x="605" y="1279"/>
                <a:ext cx="2009"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 name="Line 171">
                <a:extLst>
                  <a:ext uri="{FF2B5EF4-FFF2-40B4-BE49-F238E27FC236}">
                    <a16:creationId xmlns:a16="http://schemas.microsoft.com/office/drawing/2014/main" id="{DC5999A1-FE9E-209E-6215-4715204CF9BF}"/>
                  </a:ext>
                </a:extLst>
              </p:cNvPr>
              <p:cNvSpPr>
                <a:spLocks noChangeShapeType="1"/>
              </p:cNvSpPr>
              <p:nvPr/>
            </p:nvSpPr>
            <p:spPr bwMode="auto">
              <a:xfrm>
                <a:off x="2614" y="1085"/>
                <a:ext cx="0" cy="19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 name="Rectangle 172">
                <a:extLst>
                  <a:ext uri="{FF2B5EF4-FFF2-40B4-BE49-F238E27FC236}">
                    <a16:creationId xmlns:a16="http://schemas.microsoft.com/office/drawing/2014/main" id="{CE95B21A-CF44-AEC7-8B82-2E041188642F}"/>
                  </a:ext>
                </a:extLst>
              </p:cNvPr>
              <p:cNvSpPr>
                <a:spLocks noChangeArrowheads="1"/>
              </p:cNvSpPr>
              <p:nvPr/>
            </p:nvSpPr>
            <p:spPr bwMode="auto">
              <a:xfrm>
                <a:off x="2614" y="1085"/>
                <a:ext cx="10" cy="19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 name="Line 173">
                <a:extLst>
                  <a:ext uri="{FF2B5EF4-FFF2-40B4-BE49-F238E27FC236}">
                    <a16:creationId xmlns:a16="http://schemas.microsoft.com/office/drawing/2014/main" id="{9BACDD90-9CF9-6A28-018C-AC2BBFD18A51}"/>
                  </a:ext>
                </a:extLst>
              </p:cNvPr>
              <p:cNvSpPr>
                <a:spLocks noChangeShapeType="1"/>
              </p:cNvSpPr>
              <p:nvPr/>
            </p:nvSpPr>
            <p:spPr bwMode="auto">
              <a:xfrm>
                <a:off x="2624" y="1279"/>
                <a:ext cx="2737"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 name="Rectangle 174">
                <a:extLst>
                  <a:ext uri="{FF2B5EF4-FFF2-40B4-BE49-F238E27FC236}">
                    <a16:creationId xmlns:a16="http://schemas.microsoft.com/office/drawing/2014/main" id="{CBA460C3-8749-BFD2-F20F-6129C8B584BA}"/>
                  </a:ext>
                </a:extLst>
              </p:cNvPr>
              <p:cNvSpPr>
                <a:spLocks noChangeArrowheads="1"/>
              </p:cNvSpPr>
              <p:nvPr/>
            </p:nvSpPr>
            <p:spPr bwMode="auto">
              <a:xfrm>
                <a:off x="2624" y="1279"/>
                <a:ext cx="2737"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4" name="Line 175">
                <a:extLst>
                  <a:ext uri="{FF2B5EF4-FFF2-40B4-BE49-F238E27FC236}">
                    <a16:creationId xmlns:a16="http://schemas.microsoft.com/office/drawing/2014/main" id="{30C535BB-9A94-FD9B-0A27-95EC5A48F27E}"/>
                  </a:ext>
                </a:extLst>
              </p:cNvPr>
              <p:cNvSpPr>
                <a:spLocks noChangeShapeType="1"/>
              </p:cNvSpPr>
              <p:nvPr/>
            </p:nvSpPr>
            <p:spPr bwMode="auto">
              <a:xfrm>
                <a:off x="5361" y="667"/>
                <a:ext cx="0" cy="6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 name="Rectangle 176">
                <a:extLst>
                  <a:ext uri="{FF2B5EF4-FFF2-40B4-BE49-F238E27FC236}">
                    <a16:creationId xmlns:a16="http://schemas.microsoft.com/office/drawing/2014/main" id="{6549FF4C-F811-5C8E-539F-BB8C40E4072B}"/>
                  </a:ext>
                </a:extLst>
              </p:cNvPr>
              <p:cNvSpPr>
                <a:spLocks noChangeArrowheads="1"/>
              </p:cNvSpPr>
              <p:nvPr/>
            </p:nvSpPr>
            <p:spPr bwMode="auto">
              <a:xfrm>
                <a:off x="5361" y="667"/>
                <a:ext cx="10" cy="6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Line 177">
                <a:extLst>
                  <a:ext uri="{FF2B5EF4-FFF2-40B4-BE49-F238E27FC236}">
                    <a16:creationId xmlns:a16="http://schemas.microsoft.com/office/drawing/2014/main" id="{27DD6396-5A05-7BDD-BF72-054878FEA10A}"/>
                  </a:ext>
                </a:extLst>
              </p:cNvPr>
              <p:cNvSpPr>
                <a:spLocks noChangeShapeType="1"/>
              </p:cNvSpPr>
              <p:nvPr/>
            </p:nvSpPr>
            <p:spPr bwMode="auto">
              <a:xfrm>
                <a:off x="5361" y="1279"/>
                <a:ext cx="15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Rectangle 178">
                <a:extLst>
                  <a:ext uri="{FF2B5EF4-FFF2-40B4-BE49-F238E27FC236}">
                    <a16:creationId xmlns:a16="http://schemas.microsoft.com/office/drawing/2014/main" id="{22DBD94E-C0AF-B538-95D2-6FB62AFEFD4E}"/>
                  </a:ext>
                </a:extLst>
              </p:cNvPr>
              <p:cNvSpPr>
                <a:spLocks noChangeArrowheads="1"/>
              </p:cNvSpPr>
              <p:nvPr/>
            </p:nvSpPr>
            <p:spPr bwMode="auto">
              <a:xfrm>
                <a:off x="5361" y="1279"/>
                <a:ext cx="153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 name="Line 179">
                <a:extLst>
                  <a:ext uri="{FF2B5EF4-FFF2-40B4-BE49-F238E27FC236}">
                    <a16:creationId xmlns:a16="http://schemas.microsoft.com/office/drawing/2014/main" id="{B6EFEFDD-063B-3D3E-5416-CC79B52A37C1}"/>
                  </a:ext>
                </a:extLst>
              </p:cNvPr>
              <p:cNvSpPr>
                <a:spLocks noChangeShapeType="1"/>
              </p:cNvSpPr>
              <p:nvPr/>
            </p:nvSpPr>
            <p:spPr bwMode="auto">
              <a:xfrm>
                <a:off x="605" y="1483"/>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Rectangle 180">
                <a:extLst>
                  <a:ext uri="{FF2B5EF4-FFF2-40B4-BE49-F238E27FC236}">
                    <a16:creationId xmlns:a16="http://schemas.microsoft.com/office/drawing/2014/main" id="{A9B381B4-311F-C3E2-1BD2-A9AD0723FCBF}"/>
                  </a:ext>
                </a:extLst>
              </p:cNvPr>
              <p:cNvSpPr>
                <a:spLocks noChangeArrowheads="1"/>
              </p:cNvSpPr>
              <p:nvPr/>
            </p:nvSpPr>
            <p:spPr bwMode="auto">
              <a:xfrm>
                <a:off x="605" y="1483"/>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 name="Line 181">
                <a:extLst>
                  <a:ext uri="{FF2B5EF4-FFF2-40B4-BE49-F238E27FC236}">
                    <a16:creationId xmlns:a16="http://schemas.microsoft.com/office/drawing/2014/main" id="{26B93607-C650-30B1-F81B-9CCA4B8A1D8E}"/>
                  </a:ext>
                </a:extLst>
              </p:cNvPr>
              <p:cNvSpPr>
                <a:spLocks noChangeShapeType="1"/>
              </p:cNvSpPr>
              <p:nvPr/>
            </p:nvSpPr>
            <p:spPr bwMode="auto">
              <a:xfrm>
                <a:off x="6885" y="677"/>
                <a:ext cx="0" cy="80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 name="Rectangle 182">
                <a:extLst>
                  <a:ext uri="{FF2B5EF4-FFF2-40B4-BE49-F238E27FC236}">
                    <a16:creationId xmlns:a16="http://schemas.microsoft.com/office/drawing/2014/main" id="{1A66F65B-910E-62A3-1CA8-26698D051A04}"/>
                  </a:ext>
                </a:extLst>
              </p:cNvPr>
              <p:cNvSpPr>
                <a:spLocks noChangeArrowheads="1"/>
              </p:cNvSpPr>
              <p:nvPr/>
            </p:nvSpPr>
            <p:spPr bwMode="auto">
              <a:xfrm>
                <a:off x="6885" y="677"/>
                <a:ext cx="10" cy="80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2" name="Line 183">
                <a:extLst>
                  <a:ext uri="{FF2B5EF4-FFF2-40B4-BE49-F238E27FC236}">
                    <a16:creationId xmlns:a16="http://schemas.microsoft.com/office/drawing/2014/main" id="{D8021692-B0A5-7CF8-E6B8-13EFAC455879}"/>
                  </a:ext>
                </a:extLst>
              </p:cNvPr>
              <p:cNvSpPr>
                <a:spLocks noChangeShapeType="1"/>
              </p:cNvSpPr>
              <p:nvPr/>
            </p:nvSpPr>
            <p:spPr bwMode="auto">
              <a:xfrm>
                <a:off x="605" y="1687"/>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 name="Rectangle 184">
                <a:extLst>
                  <a:ext uri="{FF2B5EF4-FFF2-40B4-BE49-F238E27FC236}">
                    <a16:creationId xmlns:a16="http://schemas.microsoft.com/office/drawing/2014/main" id="{E38C003C-2CFE-A74E-3F4C-1825095B2420}"/>
                  </a:ext>
                </a:extLst>
              </p:cNvPr>
              <p:cNvSpPr>
                <a:spLocks noChangeArrowheads="1"/>
              </p:cNvSpPr>
              <p:nvPr/>
            </p:nvSpPr>
            <p:spPr bwMode="auto">
              <a:xfrm>
                <a:off x="605" y="1687"/>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4" name="Line 185">
                <a:extLst>
                  <a:ext uri="{FF2B5EF4-FFF2-40B4-BE49-F238E27FC236}">
                    <a16:creationId xmlns:a16="http://schemas.microsoft.com/office/drawing/2014/main" id="{077572D4-D23C-07DD-CDBE-9429C08F76C8}"/>
                  </a:ext>
                </a:extLst>
              </p:cNvPr>
              <p:cNvSpPr>
                <a:spLocks noChangeShapeType="1"/>
              </p:cNvSpPr>
              <p:nvPr/>
            </p:nvSpPr>
            <p:spPr bwMode="auto">
              <a:xfrm>
                <a:off x="605" y="1891"/>
                <a:ext cx="62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 name="Rectangle 186">
                <a:extLst>
                  <a:ext uri="{FF2B5EF4-FFF2-40B4-BE49-F238E27FC236}">
                    <a16:creationId xmlns:a16="http://schemas.microsoft.com/office/drawing/2014/main" id="{41C353FC-8CB4-CCA4-2491-2C7030A6E62F}"/>
                  </a:ext>
                </a:extLst>
              </p:cNvPr>
              <p:cNvSpPr>
                <a:spLocks noChangeArrowheads="1"/>
              </p:cNvSpPr>
              <p:nvPr/>
            </p:nvSpPr>
            <p:spPr bwMode="auto">
              <a:xfrm>
                <a:off x="605" y="1891"/>
                <a:ext cx="628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 name="Line 187">
                <a:extLst>
                  <a:ext uri="{FF2B5EF4-FFF2-40B4-BE49-F238E27FC236}">
                    <a16:creationId xmlns:a16="http://schemas.microsoft.com/office/drawing/2014/main" id="{BCC3BD9F-D97C-946A-CA9C-563521864214}"/>
                  </a:ext>
                </a:extLst>
              </p:cNvPr>
              <p:cNvSpPr>
                <a:spLocks noChangeShapeType="1"/>
              </p:cNvSpPr>
              <p:nvPr/>
            </p:nvSpPr>
            <p:spPr bwMode="auto">
              <a:xfrm>
                <a:off x="6885" y="1493"/>
                <a:ext cx="0" cy="39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 name="Rectangle 188">
                <a:extLst>
                  <a:ext uri="{FF2B5EF4-FFF2-40B4-BE49-F238E27FC236}">
                    <a16:creationId xmlns:a16="http://schemas.microsoft.com/office/drawing/2014/main" id="{394EBC6C-3403-CDB8-B072-AEC8D14973D7}"/>
                  </a:ext>
                </a:extLst>
              </p:cNvPr>
              <p:cNvSpPr>
                <a:spLocks noChangeArrowheads="1"/>
              </p:cNvSpPr>
              <p:nvPr/>
            </p:nvSpPr>
            <p:spPr bwMode="auto">
              <a:xfrm>
                <a:off x="6885" y="1493"/>
                <a:ext cx="10" cy="3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 name="Line 189">
                <a:extLst>
                  <a:ext uri="{FF2B5EF4-FFF2-40B4-BE49-F238E27FC236}">
                    <a16:creationId xmlns:a16="http://schemas.microsoft.com/office/drawing/2014/main" id="{B8D12473-994F-1FF5-D8AA-3B70978AEDAC}"/>
                  </a:ext>
                </a:extLst>
              </p:cNvPr>
              <p:cNvSpPr>
                <a:spLocks noChangeShapeType="1"/>
              </p:cNvSpPr>
              <p:nvPr/>
            </p:nvSpPr>
            <p:spPr bwMode="auto">
              <a:xfrm>
                <a:off x="605" y="2096"/>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 name="Rectangle 190">
                <a:extLst>
                  <a:ext uri="{FF2B5EF4-FFF2-40B4-BE49-F238E27FC236}">
                    <a16:creationId xmlns:a16="http://schemas.microsoft.com/office/drawing/2014/main" id="{B3535DF9-EF20-6903-0205-20631728CEA1}"/>
                  </a:ext>
                </a:extLst>
              </p:cNvPr>
              <p:cNvSpPr>
                <a:spLocks noChangeArrowheads="1"/>
              </p:cNvSpPr>
              <p:nvPr/>
            </p:nvSpPr>
            <p:spPr bwMode="auto">
              <a:xfrm>
                <a:off x="605" y="2096"/>
                <a:ext cx="629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0" name="Line 191">
                <a:extLst>
                  <a:ext uri="{FF2B5EF4-FFF2-40B4-BE49-F238E27FC236}">
                    <a16:creationId xmlns:a16="http://schemas.microsoft.com/office/drawing/2014/main" id="{AA5BFDF3-B5F0-82FF-078B-D4A398EEFC84}"/>
                  </a:ext>
                </a:extLst>
              </p:cNvPr>
              <p:cNvSpPr>
                <a:spLocks noChangeShapeType="1"/>
              </p:cNvSpPr>
              <p:nvPr/>
            </p:nvSpPr>
            <p:spPr bwMode="auto">
              <a:xfrm>
                <a:off x="6885" y="1891"/>
                <a:ext cx="0" cy="20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1" name="Rectangle 192">
                <a:extLst>
                  <a:ext uri="{FF2B5EF4-FFF2-40B4-BE49-F238E27FC236}">
                    <a16:creationId xmlns:a16="http://schemas.microsoft.com/office/drawing/2014/main" id="{B574DD3D-CE87-2877-0CF5-E010B9696F9A}"/>
                  </a:ext>
                </a:extLst>
              </p:cNvPr>
              <p:cNvSpPr>
                <a:spLocks noChangeArrowheads="1"/>
              </p:cNvSpPr>
              <p:nvPr/>
            </p:nvSpPr>
            <p:spPr bwMode="auto">
              <a:xfrm>
                <a:off x="6885" y="1891"/>
                <a:ext cx="10" cy="20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2" name="Line 193">
                <a:extLst>
                  <a:ext uri="{FF2B5EF4-FFF2-40B4-BE49-F238E27FC236}">
                    <a16:creationId xmlns:a16="http://schemas.microsoft.com/office/drawing/2014/main" id="{C1FAAA60-8F2D-8AAF-8B0A-9809C48539BF}"/>
                  </a:ext>
                </a:extLst>
              </p:cNvPr>
              <p:cNvSpPr>
                <a:spLocks noChangeShapeType="1"/>
              </p:cNvSpPr>
              <p:nvPr/>
            </p:nvSpPr>
            <p:spPr bwMode="auto">
              <a:xfrm>
                <a:off x="605" y="2300"/>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3" name="Rectangle 194">
                <a:extLst>
                  <a:ext uri="{FF2B5EF4-FFF2-40B4-BE49-F238E27FC236}">
                    <a16:creationId xmlns:a16="http://schemas.microsoft.com/office/drawing/2014/main" id="{ECA647C0-D3A1-2168-95E5-4978C82D208B}"/>
                  </a:ext>
                </a:extLst>
              </p:cNvPr>
              <p:cNvSpPr>
                <a:spLocks noChangeArrowheads="1"/>
              </p:cNvSpPr>
              <p:nvPr/>
            </p:nvSpPr>
            <p:spPr bwMode="auto">
              <a:xfrm>
                <a:off x="605" y="2300"/>
                <a:ext cx="629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4" name="Line 195">
                <a:extLst>
                  <a:ext uri="{FF2B5EF4-FFF2-40B4-BE49-F238E27FC236}">
                    <a16:creationId xmlns:a16="http://schemas.microsoft.com/office/drawing/2014/main" id="{72E28E97-8870-C691-52D0-EC58493A9CDC}"/>
                  </a:ext>
                </a:extLst>
              </p:cNvPr>
              <p:cNvSpPr>
                <a:spLocks noChangeShapeType="1"/>
              </p:cNvSpPr>
              <p:nvPr/>
            </p:nvSpPr>
            <p:spPr bwMode="auto">
              <a:xfrm>
                <a:off x="605" y="2504"/>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5" name="Rectangle 196">
                <a:extLst>
                  <a:ext uri="{FF2B5EF4-FFF2-40B4-BE49-F238E27FC236}">
                    <a16:creationId xmlns:a16="http://schemas.microsoft.com/office/drawing/2014/main" id="{C577BCF6-D058-2887-6CA5-6D01FBA01916}"/>
                  </a:ext>
                </a:extLst>
              </p:cNvPr>
              <p:cNvSpPr>
                <a:spLocks noChangeArrowheads="1"/>
              </p:cNvSpPr>
              <p:nvPr/>
            </p:nvSpPr>
            <p:spPr bwMode="auto">
              <a:xfrm>
                <a:off x="605" y="2504"/>
                <a:ext cx="629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6" name="Line 197">
                <a:extLst>
                  <a:ext uri="{FF2B5EF4-FFF2-40B4-BE49-F238E27FC236}">
                    <a16:creationId xmlns:a16="http://schemas.microsoft.com/office/drawing/2014/main" id="{714486CF-9FF0-7CBC-DDAC-FD293AAD9B53}"/>
                  </a:ext>
                </a:extLst>
              </p:cNvPr>
              <p:cNvSpPr>
                <a:spLocks noChangeShapeType="1"/>
              </p:cNvSpPr>
              <p:nvPr/>
            </p:nvSpPr>
            <p:spPr bwMode="auto">
              <a:xfrm>
                <a:off x="605" y="2708"/>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7" name="Rectangle 198">
                <a:extLst>
                  <a:ext uri="{FF2B5EF4-FFF2-40B4-BE49-F238E27FC236}">
                    <a16:creationId xmlns:a16="http://schemas.microsoft.com/office/drawing/2014/main" id="{0F813B8C-3E12-BF92-2EA5-14C85F0012A9}"/>
                  </a:ext>
                </a:extLst>
              </p:cNvPr>
              <p:cNvSpPr>
                <a:spLocks noChangeArrowheads="1"/>
              </p:cNvSpPr>
              <p:nvPr/>
            </p:nvSpPr>
            <p:spPr bwMode="auto">
              <a:xfrm>
                <a:off x="605" y="2708"/>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8" name="Line 199">
                <a:extLst>
                  <a:ext uri="{FF2B5EF4-FFF2-40B4-BE49-F238E27FC236}">
                    <a16:creationId xmlns:a16="http://schemas.microsoft.com/office/drawing/2014/main" id="{42C22152-3171-D244-14BB-6DE232EB5BC6}"/>
                  </a:ext>
                </a:extLst>
              </p:cNvPr>
              <p:cNvSpPr>
                <a:spLocks noChangeShapeType="1"/>
              </p:cNvSpPr>
              <p:nvPr/>
            </p:nvSpPr>
            <p:spPr bwMode="auto">
              <a:xfrm>
                <a:off x="605" y="2912"/>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 name="Rectangle 200">
                <a:extLst>
                  <a:ext uri="{FF2B5EF4-FFF2-40B4-BE49-F238E27FC236}">
                    <a16:creationId xmlns:a16="http://schemas.microsoft.com/office/drawing/2014/main" id="{B27B7CFA-C485-B98D-9A85-38F9BD2A121D}"/>
                  </a:ext>
                </a:extLst>
              </p:cNvPr>
              <p:cNvSpPr>
                <a:spLocks noChangeArrowheads="1"/>
              </p:cNvSpPr>
              <p:nvPr/>
            </p:nvSpPr>
            <p:spPr bwMode="auto">
              <a:xfrm>
                <a:off x="605" y="2912"/>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 name="Line 201">
                <a:extLst>
                  <a:ext uri="{FF2B5EF4-FFF2-40B4-BE49-F238E27FC236}">
                    <a16:creationId xmlns:a16="http://schemas.microsoft.com/office/drawing/2014/main" id="{6515033C-B158-D5D4-A6A0-53F321FEABEA}"/>
                  </a:ext>
                </a:extLst>
              </p:cNvPr>
              <p:cNvSpPr>
                <a:spLocks noChangeShapeType="1"/>
              </p:cNvSpPr>
              <p:nvPr/>
            </p:nvSpPr>
            <p:spPr bwMode="auto">
              <a:xfrm>
                <a:off x="605" y="3116"/>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 name="Rectangle 202">
                <a:extLst>
                  <a:ext uri="{FF2B5EF4-FFF2-40B4-BE49-F238E27FC236}">
                    <a16:creationId xmlns:a16="http://schemas.microsoft.com/office/drawing/2014/main" id="{C4406482-6707-41FC-5578-02646ABB0939}"/>
                  </a:ext>
                </a:extLst>
              </p:cNvPr>
              <p:cNvSpPr>
                <a:spLocks noChangeArrowheads="1"/>
              </p:cNvSpPr>
              <p:nvPr/>
            </p:nvSpPr>
            <p:spPr bwMode="auto">
              <a:xfrm>
                <a:off x="605" y="3116"/>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 name="Line 203">
                <a:extLst>
                  <a:ext uri="{FF2B5EF4-FFF2-40B4-BE49-F238E27FC236}">
                    <a16:creationId xmlns:a16="http://schemas.microsoft.com/office/drawing/2014/main" id="{DE4BD439-B523-3C6C-EFE3-AB93AAEDC07A}"/>
                  </a:ext>
                </a:extLst>
              </p:cNvPr>
              <p:cNvSpPr>
                <a:spLocks noChangeShapeType="1"/>
              </p:cNvSpPr>
              <p:nvPr/>
            </p:nvSpPr>
            <p:spPr bwMode="auto">
              <a:xfrm>
                <a:off x="605" y="3320"/>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 name="Rectangle 204">
                <a:extLst>
                  <a:ext uri="{FF2B5EF4-FFF2-40B4-BE49-F238E27FC236}">
                    <a16:creationId xmlns:a16="http://schemas.microsoft.com/office/drawing/2014/main" id="{FF159005-2403-BCF7-AA1E-A74C24497183}"/>
                  </a:ext>
                </a:extLst>
              </p:cNvPr>
              <p:cNvSpPr>
                <a:spLocks noChangeArrowheads="1"/>
              </p:cNvSpPr>
              <p:nvPr/>
            </p:nvSpPr>
            <p:spPr bwMode="auto">
              <a:xfrm>
                <a:off x="605" y="3320"/>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6" name="Line 206">
              <a:extLst>
                <a:ext uri="{FF2B5EF4-FFF2-40B4-BE49-F238E27FC236}">
                  <a16:creationId xmlns:a16="http://schemas.microsoft.com/office/drawing/2014/main" id="{6758D4D8-3F19-AC71-FE34-4DAC646D4A3E}"/>
                </a:ext>
              </a:extLst>
            </p:cNvPr>
            <p:cNvSpPr>
              <a:spLocks noChangeShapeType="1"/>
            </p:cNvSpPr>
            <p:nvPr/>
          </p:nvSpPr>
          <p:spPr bwMode="auto">
            <a:xfrm>
              <a:off x="605" y="3524"/>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207">
              <a:extLst>
                <a:ext uri="{FF2B5EF4-FFF2-40B4-BE49-F238E27FC236}">
                  <a16:creationId xmlns:a16="http://schemas.microsoft.com/office/drawing/2014/main" id="{11F70FAB-7222-4148-8556-A1849A61D21C}"/>
                </a:ext>
              </a:extLst>
            </p:cNvPr>
            <p:cNvSpPr>
              <a:spLocks noChangeArrowheads="1"/>
            </p:cNvSpPr>
            <p:nvPr/>
          </p:nvSpPr>
          <p:spPr bwMode="auto">
            <a:xfrm>
              <a:off x="605" y="3524"/>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Line 208">
              <a:extLst>
                <a:ext uri="{FF2B5EF4-FFF2-40B4-BE49-F238E27FC236}">
                  <a16:creationId xmlns:a16="http://schemas.microsoft.com/office/drawing/2014/main" id="{B6F2E19E-AF8E-410C-A6B0-7BD0107A641E}"/>
                </a:ext>
              </a:extLst>
            </p:cNvPr>
            <p:cNvSpPr>
              <a:spLocks noChangeShapeType="1"/>
            </p:cNvSpPr>
            <p:nvPr/>
          </p:nvSpPr>
          <p:spPr bwMode="auto">
            <a:xfrm>
              <a:off x="605" y="3728"/>
              <a:ext cx="629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209">
              <a:extLst>
                <a:ext uri="{FF2B5EF4-FFF2-40B4-BE49-F238E27FC236}">
                  <a16:creationId xmlns:a16="http://schemas.microsoft.com/office/drawing/2014/main" id="{08FE7CDE-4CB6-FD84-464A-368181C48EBC}"/>
                </a:ext>
              </a:extLst>
            </p:cNvPr>
            <p:cNvSpPr>
              <a:spLocks noChangeArrowheads="1"/>
            </p:cNvSpPr>
            <p:nvPr/>
          </p:nvSpPr>
          <p:spPr bwMode="auto">
            <a:xfrm>
              <a:off x="605" y="3728"/>
              <a:ext cx="629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Line 210">
              <a:extLst>
                <a:ext uri="{FF2B5EF4-FFF2-40B4-BE49-F238E27FC236}">
                  <a16:creationId xmlns:a16="http://schemas.microsoft.com/office/drawing/2014/main" id="{2B78DDAD-128F-D7EB-569C-9C3B3DE2AA41}"/>
                </a:ext>
              </a:extLst>
            </p:cNvPr>
            <p:cNvSpPr>
              <a:spLocks noChangeShapeType="1"/>
            </p:cNvSpPr>
            <p:nvPr/>
          </p:nvSpPr>
          <p:spPr bwMode="auto">
            <a:xfrm>
              <a:off x="605" y="3932"/>
              <a:ext cx="62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211">
              <a:extLst>
                <a:ext uri="{FF2B5EF4-FFF2-40B4-BE49-F238E27FC236}">
                  <a16:creationId xmlns:a16="http://schemas.microsoft.com/office/drawing/2014/main" id="{168E4147-7D9A-2400-EC10-6C0C3BB9530D}"/>
                </a:ext>
              </a:extLst>
            </p:cNvPr>
            <p:cNvSpPr>
              <a:spLocks noChangeArrowheads="1"/>
            </p:cNvSpPr>
            <p:nvPr/>
          </p:nvSpPr>
          <p:spPr bwMode="auto">
            <a:xfrm>
              <a:off x="605" y="3932"/>
              <a:ext cx="628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Line 212">
              <a:extLst>
                <a:ext uri="{FF2B5EF4-FFF2-40B4-BE49-F238E27FC236}">
                  <a16:creationId xmlns:a16="http://schemas.microsoft.com/office/drawing/2014/main" id="{AFE35C28-98A0-3AA3-2EA1-E60344FAEF72}"/>
                </a:ext>
              </a:extLst>
            </p:cNvPr>
            <p:cNvSpPr>
              <a:spLocks noChangeShapeType="1"/>
            </p:cNvSpPr>
            <p:nvPr/>
          </p:nvSpPr>
          <p:spPr bwMode="auto">
            <a:xfrm>
              <a:off x="6885" y="2105"/>
              <a:ext cx="0" cy="182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213">
              <a:extLst>
                <a:ext uri="{FF2B5EF4-FFF2-40B4-BE49-F238E27FC236}">
                  <a16:creationId xmlns:a16="http://schemas.microsoft.com/office/drawing/2014/main" id="{930CA7E8-780A-DFD3-ACC4-E30D125D204B}"/>
                </a:ext>
              </a:extLst>
            </p:cNvPr>
            <p:cNvSpPr>
              <a:spLocks noChangeArrowheads="1"/>
            </p:cNvSpPr>
            <p:nvPr/>
          </p:nvSpPr>
          <p:spPr bwMode="auto">
            <a:xfrm>
              <a:off x="6885" y="2105"/>
              <a:ext cx="10" cy="18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Line 214">
              <a:extLst>
                <a:ext uri="{FF2B5EF4-FFF2-40B4-BE49-F238E27FC236}">
                  <a16:creationId xmlns:a16="http://schemas.microsoft.com/office/drawing/2014/main" id="{534F2539-B22B-2798-71D2-CA43193BD869}"/>
                </a:ext>
              </a:extLst>
            </p:cNvPr>
            <p:cNvSpPr>
              <a:spLocks noChangeShapeType="1"/>
            </p:cNvSpPr>
            <p:nvPr/>
          </p:nvSpPr>
          <p:spPr bwMode="auto">
            <a:xfrm>
              <a:off x="595" y="1289"/>
              <a:ext cx="1" cy="265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215">
              <a:extLst>
                <a:ext uri="{FF2B5EF4-FFF2-40B4-BE49-F238E27FC236}">
                  <a16:creationId xmlns:a16="http://schemas.microsoft.com/office/drawing/2014/main" id="{DC41624E-FC3D-D867-9718-BFA71C9DCD53}"/>
                </a:ext>
              </a:extLst>
            </p:cNvPr>
            <p:cNvSpPr>
              <a:spLocks noChangeArrowheads="1"/>
            </p:cNvSpPr>
            <p:nvPr/>
          </p:nvSpPr>
          <p:spPr bwMode="auto">
            <a:xfrm>
              <a:off x="595" y="1289"/>
              <a:ext cx="10" cy="26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Line 216">
              <a:extLst>
                <a:ext uri="{FF2B5EF4-FFF2-40B4-BE49-F238E27FC236}">
                  <a16:creationId xmlns:a16="http://schemas.microsoft.com/office/drawing/2014/main" id="{04FC6387-B593-375E-AE44-E73E511797DA}"/>
                </a:ext>
              </a:extLst>
            </p:cNvPr>
            <p:cNvSpPr>
              <a:spLocks noChangeShapeType="1"/>
            </p:cNvSpPr>
            <p:nvPr/>
          </p:nvSpPr>
          <p:spPr bwMode="auto">
            <a:xfrm>
              <a:off x="2614" y="1279"/>
              <a:ext cx="1" cy="266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17">
              <a:extLst>
                <a:ext uri="{FF2B5EF4-FFF2-40B4-BE49-F238E27FC236}">
                  <a16:creationId xmlns:a16="http://schemas.microsoft.com/office/drawing/2014/main" id="{DF5F1C02-D140-88A3-B5B0-1B5F4736872C}"/>
                </a:ext>
              </a:extLst>
            </p:cNvPr>
            <p:cNvSpPr>
              <a:spLocks noChangeArrowheads="1"/>
            </p:cNvSpPr>
            <p:nvPr/>
          </p:nvSpPr>
          <p:spPr bwMode="auto">
            <a:xfrm>
              <a:off x="2614" y="1279"/>
              <a:ext cx="10" cy="267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Line 218">
              <a:extLst>
                <a:ext uri="{FF2B5EF4-FFF2-40B4-BE49-F238E27FC236}">
                  <a16:creationId xmlns:a16="http://schemas.microsoft.com/office/drawing/2014/main" id="{0DAA0FFF-310D-C476-ED0E-BB5E8F25E19C}"/>
                </a:ext>
              </a:extLst>
            </p:cNvPr>
            <p:cNvSpPr>
              <a:spLocks noChangeShapeType="1"/>
            </p:cNvSpPr>
            <p:nvPr/>
          </p:nvSpPr>
          <p:spPr bwMode="auto">
            <a:xfrm>
              <a:off x="3235" y="677"/>
              <a:ext cx="1" cy="3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Rectangle 219">
              <a:extLst>
                <a:ext uri="{FF2B5EF4-FFF2-40B4-BE49-F238E27FC236}">
                  <a16:creationId xmlns:a16="http://schemas.microsoft.com/office/drawing/2014/main" id="{BD19613F-22CA-030F-9B94-7C38330A8E66}"/>
                </a:ext>
              </a:extLst>
            </p:cNvPr>
            <p:cNvSpPr>
              <a:spLocks noChangeArrowheads="1"/>
            </p:cNvSpPr>
            <p:nvPr/>
          </p:nvSpPr>
          <p:spPr bwMode="auto">
            <a:xfrm>
              <a:off x="3235" y="677"/>
              <a:ext cx="10" cy="32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Line 220">
              <a:extLst>
                <a:ext uri="{FF2B5EF4-FFF2-40B4-BE49-F238E27FC236}">
                  <a16:creationId xmlns:a16="http://schemas.microsoft.com/office/drawing/2014/main" id="{E11A9B56-EF4F-9ABA-8AE6-EBCFC2B0CA53}"/>
                </a:ext>
              </a:extLst>
            </p:cNvPr>
            <p:cNvSpPr>
              <a:spLocks noChangeShapeType="1"/>
            </p:cNvSpPr>
            <p:nvPr/>
          </p:nvSpPr>
          <p:spPr bwMode="auto">
            <a:xfrm>
              <a:off x="4031" y="677"/>
              <a:ext cx="1" cy="3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21">
              <a:extLst>
                <a:ext uri="{FF2B5EF4-FFF2-40B4-BE49-F238E27FC236}">
                  <a16:creationId xmlns:a16="http://schemas.microsoft.com/office/drawing/2014/main" id="{5089C60A-9E76-A595-7AD7-D6A52236E7D5}"/>
                </a:ext>
              </a:extLst>
            </p:cNvPr>
            <p:cNvSpPr>
              <a:spLocks noChangeArrowheads="1"/>
            </p:cNvSpPr>
            <p:nvPr/>
          </p:nvSpPr>
          <p:spPr bwMode="auto">
            <a:xfrm>
              <a:off x="4031" y="677"/>
              <a:ext cx="10" cy="32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Line 222">
              <a:extLst>
                <a:ext uri="{FF2B5EF4-FFF2-40B4-BE49-F238E27FC236}">
                  <a16:creationId xmlns:a16="http://schemas.microsoft.com/office/drawing/2014/main" id="{DFE7E1F7-E4A5-0461-B1AC-F4A53EA16443}"/>
                </a:ext>
              </a:extLst>
            </p:cNvPr>
            <p:cNvSpPr>
              <a:spLocks noChangeShapeType="1"/>
            </p:cNvSpPr>
            <p:nvPr/>
          </p:nvSpPr>
          <p:spPr bwMode="auto">
            <a:xfrm>
              <a:off x="4653" y="677"/>
              <a:ext cx="1" cy="326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23">
              <a:extLst>
                <a:ext uri="{FF2B5EF4-FFF2-40B4-BE49-F238E27FC236}">
                  <a16:creationId xmlns:a16="http://schemas.microsoft.com/office/drawing/2014/main" id="{B276F83D-19DA-9FB7-CD80-123F34C6C569}"/>
                </a:ext>
              </a:extLst>
            </p:cNvPr>
            <p:cNvSpPr>
              <a:spLocks noChangeArrowheads="1"/>
            </p:cNvSpPr>
            <p:nvPr/>
          </p:nvSpPr>
          <p:spPr bwMode="auto">
            <a:xfrm>
              <a:off x="4653" y="677"/>
              <a:ext cx="9" cy="32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Line 224">
              <a:extLst>
                <a:ext uri="{FF2B5EF4-FFF2-40B4-BE49-F238E27FC236}">
                  <a16:creationId xmlns:a16="http://schemas.microsoft.com/office/drawing/2014/main" id="{973AD323-9AB6-10C4-159D-03BCF37B1562}"/>
                </a:ext>
              </a:extLst>
            </p:cNvPr>
            <p:cNvSpPr>
              <a:spLocks noChangeShapeType="1"/>
            </p:cNvSpPr>
            <p:nvPr/>
          </p:nvSpPr>
          <p:spPr bwMode="auto">
            <a:xfrm>
              <a:off x="5361" y="1289"/>
              <a:ext cx="1" cy="265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225">
              <a:extLst>
                <a:ext uri="{FF2B5EF4-FFF2-40B4-BE49-F238E27FC236}">
                  <a16:creationId xmlns:a16="http://schemas.microsoft.com/office/drawing/2014/main" id="{C559FBB0-42E2-D988-A91F-D76E167C1DFC}"/>
                </a:ext>
              </a:extLst>
            </p:cNvPr>
            <p:cNvSpPr>
              <a:spLocks noChangeArrowheads="1"/>
            </p:cNvSpPr>
            <p:nvPr/>
          </p:nvSpPr>
          <p:spPr bwMode="auto">
            <a:xfrm>
              <a:off x="5361" y="1289"/>
              <a:ext cx="10" cy="26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Line 226">
              <a:extLst>
                <a:ext uri="{FF2B5EF4-FFF2-40B4-BE49-F238E27FC236}">
                  <a16:creationId xmlns:a16="http://schemas.microsoft.com/office/drawing/2014/main" id="{46E4DD61-D87A-A6E8-DBC9-F127848B81ED}"/>
                </a:ext>
              </a:extLst>
            </p:cNvPr>
            <p:cNvSpPr>
              <a:spLocks noChangeShapeType="1"/>
            </p:cNvSpPr>
            <p:nvPr/>
          </p:nvSpPr>
          <p:spPr bwMode="auto">
            <a:xfrm>
              <a:off x="6885" y="3932"/>
              <a:ext cx="1" cy="1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Rectangle 227">
              <a:extLst>
                <a:ext uri="{FF2B5EF4-FFF2-40B4-BE49-F238E27FC236}">
                  <a16:creationId xmlns:a16="http://schemas.microsoft.com/office/drawing/2014/main" id="{8AA9FF84-8A43-54BD-D964-80A9B297B62A}"/>
                </a:ext>
              </a:extLst>
            </p:cNvPr>
            <p:cNvSpPr>
              <a:spLocks noChangeArrowheads="1"/>
            </p:cNvSpPr>
            <p:nvPr/>
          </p:nvSpPr>
          <p:spPr bwMode="auto">
            <a:xfrm>
              <a:off x="6885" y="3932"/>
              <a:ext cx="10" cy="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228">
              <a:extLst>
                <a:ext uri="{FF2B5EF4-FFF2-40B4-BE49-F238E27FC236}">
                  <a16:creationId xmlns:a16="http://schemas.microsoft.com/office/drawing/2014/main" id="{2A8396B0-A7F6-5807-55CA-3B5D5A3824FE}"/>
                </a:ext>
              </a:extLst>
            </p:cNvPr>
            <p:cNvSpPr>
              <a:spLocks noChangeShapeType="1"/>
            </p:cNvSpPr>
            <p:nvPr/>
          </p:nvSpPr>
          <p:spPr bwMode="auto">
            <a:xfrm>
              <a:off x="2624" y="142"/>
              <a:ext cx="427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229">
              <a:extLst>
                <a:ext uri="{FF2B5EF4-FFF2-40B4-BE49-F238E27FC236}">
                  <a16:creationId xmlns:a16="http://schemas.microsoft.com/office/drawing/2014/main" id="{B7D1537B-B72B-5EAC-B95B-E21F3CABDD00}"/>
                </a:ext>
              </a:extLst>
            </p:cNvPr>
            <p:cNvSpPr>
              <a:spLocks noChangeArrowheads="1"/>
            </p:cNvSpPr>
            <p:nvPr/>
          </p:nvSpPr>
          <p:spPr bwMode="auto">
            <a:xfrm>
              <a:off x="2624" y="142"/>
              <a:ext cx="4281"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230">
              <a:extLst>
                <a:ext uri="{FF2B5EF4-FFF2-40B4-BE49-F238E27FC236}">
                  <a16:creationId xmlns:a16="http://schemas.microsoft.com/office/drawing/2014/main" id="{3C0016EC-752A-EAA7-6C55-6FD099438EE6}"/>
                </a:ext>
              </a:extLst>
            </p:cNvPr>
            <p:cNvSpPr>
              <a:spLocks noChangeShapeType="1"/>
            </p:cNvSpPr>
            <p:nvPr/>
          </p:nvSpPr>
          <p:spPr bwMode="auto">
            <a:xfrm>
              <a:off x="6895" y="33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Rectangle 231">
              <a:extLst>
                <a:ext uri="{FF2B5EF4-FFF2-40B4-BE49-F238E27FC236}">
                  <a16:creationId xmlns:a16="http://schemas.microsoft.com/office/drawing/2014/main" id="{1A717918-F660-E71A-9BD9-94A9416F3DB1}"/>
                </a:ext>
              </a:extLst>
            </p:cNvPr>
            <p:cNvSpPr>
              <a:spLocks noChangeArrowheads="1"/>
            </p:cNvSpPr>
            <p:nvPr/>
          </p:nvSpPr>
          <p:spPr bwMode="auto">
            <a:xfrm>
              <a:off x="6895" y="336"/>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Line 232">
              <a:extLst>
                <a:ext uri="{FF2B5EF4-FFF2-40B4-BE49-F238E27FC236}">
                  <a16:creationId xmlns:a16="http://schemas.microsoft.com/office/drawing/2014/main" id="{D8AA47AA-558C-E522-1A27-718064473E9E}"/>
                </a:ext>
              </a:extLst>
            </p:cNvPr>
            <p:cNvSpPr>
              <a:spLocks noChangeShapeType="1"/>
            </p:cNvSpPr>
            <p:nvPr/>
          </p:nvSpPr>
          <p:spPr bwMode="auto">
            <a:xfrm>
              <a:off x="6895" y="66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Rectangle 233">
              <a:extLst>
                <a:ext uri="{FF2B5EF4-FFF2-40B4-BE49-F238E27FC236}">
                  <a16:creationId xmlns:a16="http://schemas.microsoft.com/office/drawing/2014/main" id="{2E112284-6E85-4764-7A50-7AA5E1EC404A}"/>
                </a:ext>
              </a:extLst>
            </p:cNvPr>
            <p:cNvSpPr>
              <a:spLocks noChangeArrowheads="1"/>
            </p:cNvSpPr>
            <p:nvPr/>
          </p:nvSpPr>
          <p:spPr bwMode="auto">
            <a:xfrm>
              <a:off x="6895" y="66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234">
              <a:extLst>
                <a:ext uri="{FF2B5EF4-FFF2-40B4-BE49-F238E27FC236}">
                  <a16:creationId xmlns:a16="http://schemas.microsoft.com/office/drawing/2014/main" id="{66936EAE-F1D8-E596-C388-C6FCB4FC92B6}"/>
                </a:ext>
              </a:extLst>
            </p:cNvPr>
            <p:cNvSpPr>
              <a:spLocks noChangeShapeType="1"/>
            </p:cNvSpPr>
            <p:nvPr/>
          </p:nvSpPr>
          <p:spPr bwMode="auto">
            <a:xfrm>
              <a:off x="6895" y="107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235">
              <a:extLst>
                <a:ext uri="{FF2B5EF4-FFF2-40B4-BE49-F238E27FC236}">
                  <a16:creationId xmlns:a16="http://schemas.microsoft.com/office/drawing/2014/main" id="{F69976FB-98A5-7188-E935-F64E46278519}"/>
                </a:ext>
              </a:extLst>
            </p:cNvPr>
            <p:cNvSpPr>
              <a:spLocks noChangeArrowheads="1"/>
            </p:cNvSpPr>
            <p:nvPr/>
          </p:nvSpPr>
          <p:spPr bwMode="auto">
            <a:xfrm>
              <a:off x="6895" y="1075"/>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Line 236">
              <a:extLst>
                <a:ext uri="{FF2B5EF4-FFF2-40B4-BE49-F238E27FC236}">
                  <a16:creationId xmlns:a16="http://schemas.microsoft.com/office/drawing/2014/main" id="{79E43BC5-7FC5-9986-F2BE-EE802FED64D6}"/>
                </a:ext>
              </a:extLst>
            </p:cNvPr>
            <p:cNvSpPr>
              <a:spLocks noChangeShapeType="1"/>
            </p:cNvSpPr>
            <p:nvPr/>
          </p:nvSpPr>
          <p:spPr bwMode="auto">
            <a:xfrm>
              <a:off x="6895" y="12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237">
              <a:extLst>
                <a:ext uri="{FF2B5EF4-FFF2-40B4-BE49-F238E27FC236}">
                  <a16:creationId xmlns:a16="http://schemas.microsoft.com/office/drawing/2014/main" id="{FCFD3560-250F-5F0F-71AC-D38F5E7093CD}"/>
                </a:ext>
              </a:extLst>
            </p:cNvPr>
            <p:cNvSpPr>
              <a:spLocks noChangeArrowheads="1"/>
            </p:cNvSpPr>
            <p:nvPr/>
          </p:nvSpPr>
          <p:spPr bwMode="auto">
            <a:xfrm>
              <a:off x="6895" y="1279"/>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Line 238">
              <a:extLst>
                <a:ext uri="{FF2B5EF4-FFF2-40B4-BE49-F238E27FC236}">
                  <a16:creationId xmlns:a16="http://schemas.microsoft.com/office/drawing/2014/main" id="{3A1A0027-06AA-17BB-1C80-E31132031172}"/>
                </a:ext>
              </a:extLst>
            </p:cNvPr>
            <p:cNvSpPr>
              <a:spLocks noChangeShapeType="1"/>
            </p:cNvSpPr>
            <p:nvPr/>
          </p:nvSpPr>
          <p:spPr bwMode="auto">
            <a:xfrm>
              <a:off x="6895" y="148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Rectangle 239">
              <a:extLst>
                <a:ext uri="{FF2B5EF4-FFF2-40B4-BE49-F238E27FC236}">
                  <a16:creationId xmlns:a16="http://schemas.microsoft.com/office/drawing/2014/main" id="{15AC1DCB-CFDC-D2CB-AD61-ED85DA77F65F}"/>
                </a:ext>
              </a:extLst>
            </p:cNvPr>
            <p:cNvSpPr>
              <a:spLocks noChangeArrowheads="1"/>
            </p:cNvSpPr>
            <p:nvPr/>
          </p:nvSpPr>
          <p:spPr bwMode="auto">
            <a:xfrm>
              <a:off x="6895" y="1483"/>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Line 240">
              <a:extLst>
                <a:ext uri="{FF2B5EF4-FFF2-40B4-BE49-F238E27FC236}">
                  <a16:creationId xmlns:a16="http://schemas.microsoft.com/office/drawing/2014/main" id="{49E09B55-48C8-BEA9-A20C-05B072048EEC}"/>
                </a:ext>
              </a:extLst>
            </p:cNvPr>
            <p:cNvSpPr>
              <a:spLocks noChangeShapeType="1"/>
            </p:cNvSpPr>
            <p:nvPr/>
          </p:nvSpPr>
          <p:spPr bwMode="auto">
            <a:xfrm>
              <a:off x="6895" y="168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Rectangle 241">
              <a:extLst>
                <a:ext uri="{FF2B5EF4-FFF2-40B4-BE49-F238E27FC236}">
                  <a16:creationId xmlns:a16="http://schemas.microsoft.com/office/drawing/2014/main" id="{B694E098-F14E-2CD4-F6E5-7B309ABA8E56}"/>
                </a:ext>
              </a:extLst>
            </p:cNvPr>
            <p:cNvSpPr>
              <a:spLocks noChangeArrowheads="1"/>
            </p:cNvSpPr>
            <p:nvPr/>
          </p:nvSpPr>
          <p:spPr bwMode="auto">
            <a:xfrm>
              <a:off x="6895" y="168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Line 242">
              <a:extLst>
                <a:ext uri="{FF2B5EF4-FFF2-40B4-BE49-F238E27FC236}">
                  <a16:creationId xmlns:a16="http://schemas.microsoft.com/office/drawing/2014/main" id="{D0493C9E-F2AE-AF76-BAAF-C7B94C65A4C4}"/>
                </a:ext>
              </a:extLst>
            </p:cNvPr>
            <p:cNvSpPr>
              <a:spLocks noChangeShapeType="1"/>
            </p:cNvSpPr>
            <p:nvPr/>
          </p:nvSpPr>
          <p:spPr bwMode="auto">
            <a:xfrm>
              <a:off x="6895" y="189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243">
              <a:extLst>
                <a:ext uri="{FF2B5EF4-FFF2-40B4-BE49-F238E27FC236}">
                  <a16:creationId xmlns:a16="http://schemas.microsoft.com/office/drawing/2014/main" id="{703671E1-E018-D2F6-870A-F44922399D7C}"/>
                </a:ext>
              </a:extLst>
            </p:cNvPr>
            <p:cNvSpPr>
              <a:spLocks noChangeArrowheads="1"/>
            </p:cNvSpPr>
            <p:nvPr/>
          </p:nvSpPr>
          <p:spPr bwMode="auto">
            <a:xfrm>
              <a:off x="6895" y="1891"/>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Line 244">
              <a:extLst>
                <a:ext uri="{FF2B5EF4-FFF2-40B4-BE49-F238E27FC236}">
                  <a16:creationId xmlns:a16="http://schemas.microsoft.com/office/drawing/2014/main" id="{FD8C4B0A-3069-E0D3-350F-98F9E6A5B089}"/>
                </a:ext>
              </a:extLst>
            </p:cNvPr>
            <p:cNvSpPr>
              <a:spLocks noChangeShapeType="1"/>
            </p:cNvSpPr>
            <p:nvPr/>
          </p:nvSpPr>
          <p:spPr bwMode="auto">
            <a:xfrm>
              <a:off x="6895" y="209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Rectangle 245">
              <a:extLst>
                <a:ext uri="{FF2B5EF4-FFF2-40B4-BE49-F238E27FC236}">
                  <a16:creationId xmlns:a16="http://schemas.microsoft.com/office/drawing/2014/main" id="{DB0C5E80-B714-AE16-B4EF-41ACFD53DE9B}"/>
                </a:ext>
              </a:extLst>
            </p:cNvPr>
            <p:cNvSpPr>
              <a:spLocks noChangeArrowheads="1"/>
            </p:cNvSpPr>
            <p:nvPr/>
          </p:nvSpPr>
          <p:spPr bwMode="auto">
            <a:xfrm>
              <a:off x="6895" y="2096"/>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Line 246">
              <a:extLst>
                <a:ext uri="{FF2B5EF4-FFF2-40B4-BE49-F238E27FC236}">
                  <a16:creationId xmlns:a16="http://schemas.microsoft.com/office/drawing/2014/main" id="{EDB6D166-8DEA-7367-266A-8C52150AA7EB}"/>
                </a:ext>
              </a:extLst>
            </p:cNvPr>
            <p:cNvSpPr>
              <a:spLocks noChangeShapeType="1"/>
            </p:cNvSpPr>
            <p:nvPr/>
          </p:nvSpPr>
          <p:spPr bwMode="auto">
            <a:xfrm>
              <a:off x="6895" y="230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Rectangle 247">
              <a:extLst>
                <a:ext uri="{FF2B5EF4-FFF2-40B4-BE49-F238E27FC236}">
                  <a16:creationId xmlns:a16="http://schemas.microsoft.com/office/drawing/2014/main" id="{A3B8B5ED-1328-73AB-B463-90EF1348BBE5}"/>
                </a:ext>
              </a:extLst>
            </p:cNvPr>
            <p:cNvSpPr>
              <a:spLocks noChangeArrowheads="1"/>
            </p:cNvSpPr>
            <p:nvPr/>
          </p:nvSpPr>
          <p:spPr bwMode="auto">
            <a:xfrm>
              <a:off x="6895" y="2300"/>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Line 248">
              <a:extLst>
                <a:ext uri="{FF2B5EF4-FFF2-40B4-BE49-F238E27FC236}">
                  <a16:creationId xmlns:a16="http://schemas.microsoft.com/office/drawing/2014/main" id="{43B13AF6-ED1D-56E5-DFD7-255BE74C38EE}"/>
                </a:ext>
              </a:extLst>
            </p:cNvPr>
            <p:cNvSpPr>
              <a:spLocks noChangeShapeType="1"/>
            </p:cNvSpPr>
            <p:nvPr/>
          </p:nvSpPr>
          <p:spPr bwMode="auto">
            <a:xfrm>
              <a:off x="6895" y="250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Rectangle 249">
              <a:extLst>
                <a:ext uri="{FF2B5EF4-FFF2-40B4-BE49-F238E27FC236}">
                  <a16:creationId xmlns:a16="http://schemas.microsoft.com/office/drawing/2014/main" id="{3A9731E7-0432-6E93-1809-8BBE219EC4FA}"/>
                </a:ext>
              </a:extLst>
            </p:cNvPr>
            <p:cNvSpPr>
              <a:spLocks noChangeArrowheads="1"/>
            </p:cNvSpPr>
            <p:nvPr/>
          </p:nvSpPr>
          <p:spPr bwMode="auto">
            <a:xfrm>
              <a:off x="6895" y="2504"/>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Line 250">
              <a:extLst>
                <a:ext uri="{FF2B5EF4-FFF2-40B4-BE49-F238E27FC236}">
                  <a16:creationId xmlns:a16="http://schemas.microsoft.com/office/drawing/2014/main" id="{83A56E0E-D486-96EB-7EEC-34B7F99183BE}"/>
                </a:ext>
              </a:extLst>
            </p:cNvPr>
            <p:cNvSpPr>
              <a:spLocks noChangeShapeType="1"/>
            </p:cNvSpPr>
            <p:nvPr/>
          </p:nvSpPr>
          <p:spPr bwMode="auto">
            <a:xfrm>
              <a:off x="6895" y="270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Rectangle 251">
              <a:extLst>
                <a:ext uri="{FF2B5EF4-FFF2-40B4-BE49-F238E27FC236}">
                  <a16:creationId xmlns:a16="http://schemas.microsoft.com/office/drawing/2014/main" id="{8D206695-E963-2DEE-6810-A11738C96EEB}"/>
                </a:ext>
              </a:extLst>
            </p:cNvPr>
            <p:cNvSpPr>
              <a:spLocks noChangeArrowheads="1"/>
            </p:cNvSpPr>
            <p:nvPr/>
          </p:nvSpPr>
          <p:spPr bwMode="auto">
            <a:xfrm>
              <a:off x="6895" y="2708"/>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Line 252">
              <a:extLst>
                <a:ext uri="{FF2B5EF4-FFF2-40B4-BE49-F238E27FC236}">
                  <a16:creationId xmlns:a16="http://schemas.microsoft.com/office/drawing/2014/main" id="{7F85115F-42C0-91D8-CD27-59D2A5242EBD}"/>
                </a:ext>
              </a:extLst>
            </p:cNvPr>
            <p:cNvSpPr>
              <a:spLocks noChangeShapeType="1"/>
            </p:cNvSpPr>
            <p:nvPr/>
          </p:nvSpPr>
          <p:spPr bwMode="auto">
            <a:xfrm>
              <a:off x="6895" y="291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Rectangle 253">
              <a:extLst>
                <a:ext uri="{FF2B5EF4-FFF2-40B4-BE49-F238E27FC236}">
                  <a16:creationId xmlns:a16="http://schemas.microsoft.com/office/drawing/2014/main" id="{2F9802B9-E5BD-0441-0F2C-DA3B1BBB0C39}"/>
                </a:ext>
              </a:extLst>
            </p:cNvPr>
            <p:cNvSpPr>
              <a:spLocks noChangeArrowheads="1"/>
            </p:cNvSpPr>
            <p:nvPr/>
          </p:nvSpPr>
          <p:spPr bwMode="auto">
            <a:xfrm>
              <a:off x="6895" y="2912"/>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Line 254">
              <a:extLst>
                <a:ext uri="{FF2B5EF4-FFF2-40B4-BE49-F238E27FC236}">
                  <a16:creationId xmlns:a16="http://schemas.microsoft.com/office/drawing/2014/main" id="{B9E9D655-7BA2-5161-E6F4-921958E7A023}"/>
                </a:ext>
              </a:extLst>
            </p:cNvPr>
            <p:cNvSpPr>
              <a:spLocks noChangeShapeType="1"/>
            </p:cNvSpPr>
            <p:nvPr/>
          </p:nvSpPr>
          <p:spPr bwMode="auto">
            <a:xfrm>
              <a:off x="6895" y="311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Rectangle 255">
              <a:extLst>
                <a:ext uri="{FF2B5EF4-FFF2-40B4-BE49-F238E27FC236}">
                  <a16:creationId xmlns:a16="http://schemas.microsoft.com/office/drawing/2014/main" id="{A4396C37-423C-94C2-61AA-212FAA3D5F1B}"/>
                </a:ext>
              </a:extLst>
            </p:cNvPr>
            <p:cNvSpPr>
              <a:spLocks noChangeArrowheads="1"/>
            </p:cNvSpPr>
            <p:nvPr/>
          </p:nvSpPr>
          <p:spPr bwMode="auto">
            <a:xfrm>
              <a:off x="6895" y="3116"/>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Line 256">
              <a:extLst>
                <a:ext uri="{FF2B5EF4-FFF2-40B4-BE49-F238E27FC236}">
                  <a16:creationId xmlns:a16="http://schemas.microsoft.com/office/drawing/2014/main" id="{D4945804-F9F5-10A5-3EEB-066E4BE34D5B}"/>
                </a:ext>
              </a:extLst>
            </p:cNvPr>
            <p:cNvSpPr>
              <a:spLocks noChangeShapeType="1"/>
            </p:cNvSpPr>
            <p:nvPr/>
          </p:nvSpPr>
          <p:spPr bwMode="auto">
            <a:xfrm>
              <a:off x="6895" y="332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Rectangle 257">
              <a:extLst>
                <a:ext uri="{FF2B5EF4-FFF2-40B4-BE49-F238E27FC236}">
                  <a16:creationId xmlns:a16="http://schemas.microsoft.com/office/drawing/2014/main" id="{604F5F2E-614F-5AA0-84A0-D1649020F923}"/>
                </a:ext>
              </a:extLst>
            </p:cNvPr>
            <p:cNvSpPr>
              <a:spLocks noChangeArrowheads="1"/>
            </p:cNvSpPr>
            <p:nvPr/>
          </p:nvSpPr>
          <p:spPr bwMode="auto">
            <a:xfrm>
              <a:off x="6895" y="3320"/>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Line 258">
              <a:extLst>
                <a:ext uri="{FF2B5EF4-FFF2-40B4-BE49-F238E27FC236}">
                  <a16:creationId xmlns:a16="http://schemas.microsoft.com/office/drawing/2014/main" id="{24D0CB44-0BCA-8B77-369A-C8256A4BFF7A}"/>
                </a:ext>
              </a:extLst>
            </p:cNvPr>
            <p:cNvSpPr>
              <a:spLocks noChangeShapeType="1"/>
            </p:cNvSpPr>
            <p:nvPr/>
          </p:nvSpPr>
          <p:spPr bwMode="auto">
            <a:xfrm>
              <a:off x="6895" y="352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Rectangle 259">
              <a:extLst>
                <a:ext uri="{FF2B5EF4-FFF2-40B4-BE49-F238E27FC236}">
                  <a16:creationId xmlns:a16="http://schemas.microsoft.com/office/drawing/2014/main" id="{77445171-5441-7D35-968D-025F2B1AA498}"/>
                </a:ext>
              </a:extLst>
            </p:cNvPr>
            <p:cNvSpPr>
              <a:spLocks noChangeArrowheads="1"/>
            </p:cNvSpPr>
            <p:nvPr/>
          </p:nvSpPr>
          <p:spPr bwMode="auto">
            <a:xfrm>
              <a:off x="6895" y="3524"/>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Line 260">
              <a:extLst>
                <a:ext uri="{FF2B5EF4-FFF2-40B4-BE49-F238E27FC236}">
                  <a16:creationId xmlns:a16="http://schemas.microsoft.com/office/drawing/2014/main" id="{EF599F0F-17A0-A6F0-A3C0-3DF778EDDA5E}"/>
                </a:ext>
              </a:extLst>
            </p:cNvPr>
            <p:cNvSpPr>
              <a:spLocks noChangeShapeType="1"/>
            </p:cNvSpPr>
            <p:nvPr/>
          </p:nvSpPr>
          <p:spPr bwMode="auto">
            <a:xfrm>
              <a:off x="6895" y="372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Rectangle 261">
              <a:extLst>
                <a:ext uri="{FF2B5EF4-FFF2-40B4-BE49-F238E27FC236}">
                  <a16:creationId xmlns:a16="http://schemas.microsoft.com/office/drawing/2014/main" id="{7DE9804D-8703-DF3F-0908-E295386DCC11}"/>
                </a:ext>
              </a:extLst>
            </p:cNvPr>
            <p:cNvSpPr>
              <a:spLocks noChangeArrowheads="1"/>
            </p:cNvSpPr>
            <p:nvPr/>
          </p:nvSpPr>
          <p:spPr bwMode="auto">
            <a:xfrm>
              <a:off x="6895" y="3728"/>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Line 262">
              <a:extLst>
                <a:ext uri="{FF2B5EF4-FFF2-40B4-BE49-F238E27FC236}">
                  <a16:creationId xmlns:a16="http://schemas.microsoft.com/office/drawing/2014/main" id="{05048800-7B9B-E4D5-8403-28FEFB58774A}"/>
                </a:ext>
              </a:extLst>
            </p:cNvPr>
            <p:cNvSpPr>
              <a:spLocks noChangeShapeType="1"/>
            </p:cNvSpPr>
            <p:nvPr/>
          </p:nvSpPr>
          <p:spPr bwMode="auto">
            <a:xfrm>
              <a:off x="6895" y="393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Rectangle 263">
              <a:extLst>
                <a:ext uri="{FF2B5EF4-FFF2-40B4-BE49-F238E27FC236}">
                  <a16:creationId xmlns:a16="http://schemas.microsoft.com/office/drawing/2014/main" id="{2C3DAC8A-101A-5D38-9C77-CBA6E83F8672}"/>
                </a:ext>
              </a:extLst>
            </p:cNvPr>
            <p:cNvSpPr>
              <a:spLocks noChangeArrowheads="1"/>
            </p:cNvSpPr>
            <p:nvPr/>
          </p:nvSpPr>
          <p:spPr bwMode="auto">
            <a:xfrm>
              <a:off x="6895" y="3932"/>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642234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52DE3-B68B-30EF-5FB9-795CCF4ECE84}"/>
              </a:ext>
            </a:extLst>
          </p:cNvPr>
          <p:cNvSpPr>
            <a:spLocks noGrp="1"/>
          </p:cNvSpPr>
          <p:nvPr>
            <p:ph type="title"/>
          </p:nvPr>
        </p:nvSpPr>
        <p:spPr/>
        <p:txBody>
          <a:bodyPr/>
          <a:lstStyle/>
          <a:p>
            <a:endParaRPr lang="en-US"/>
          </a:p>
        </p:txBody>
      </p:sp>
      <p:grpSp>
        <p:nvGrpSpPr>
          <p:cNvPr id="3" name="Group 4">
            <a:extLst>
              <a:ext uri="{FF2B5EF4-FFF2-40B4-BE49-F238E27FC236}">
                <a16:creationId xmlns:a16="http://schemas.microsoft.com/office/drawing/2014/main" id="{244AE0B6-B94F-47B3-176D-D7D827F76174}"/>
              </a:ext>
            </a:extLst>
          </p:cNvPr>
          <p:cNvGrpSpPr>
            <a:grpSpLocks noChangeAspect="1"/>
          </p:cNvGrpSpPr>
          <p:nvPr/>
        </p:nvGrpSpPr>
        <p:grpSpPr bwMode="auto">
          <a:xfrm>
            <a:off x="709613" y="365125"/>
            <a:ext cx="10594975" cy="5672137"/>
            <a:chOff x="247" y="177"/>
            <a:chExt cx="6674" cy="3573"/>
          </a:xfrm>
        </p:grpSpPr>
        <p:sp>
          <p:nvSpPr>
            <p:cNvPr id="5" name="AutoShape 3">
              <a:extLst>
                <a:ext uri="{FF2B5EF4-FFF2-40B4-BE49-F238E27FC236}">
                  <a16:creationId xmlns:a16="http://schemas.microsoft.com/office/drawing/2014/main" id="{775E2533-7DCA-234A-935C-1ABD320EAC7B}"/>
                </a:ext>
              </a:extLst>
            </p:cNvPr>
            <p:cNvSpPr>
              <a:spLocks noChangeAspect="1" noChangeArrowheads="1" noTextEdit="1"/>
            </p:cNvSpPr>
            <p:nvPr/>
          </p:nvSpPr>
          <p:spPr bwMode="auto">
            <a:xfrm>
              <a:off x="247" y="177"/>
              <a:ext cx="6674" cy="3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6" name="Group 205">
              <a:extLst>
                <a:ext uri="{FF2B5EF4-FFF2-40B4-BE49-F238E27FC236}">
                  <a16:creationId xmlns:a16="http://schemas.microsoft.com/office/drawing/2014/main" id="{3DCBE3DC-0F2D-AB3D-84A0-374AA34A1A0A}"/>
                </a:ext>
              </a:extLst>
            </p:cNvPr>
            <p:cNvGrpSpPr>
              <a:grpSpLocks/>
            </p:cNvGrpSpPr>
            <p:nvPr/>
          </p:nvGrpSpPr>
          <p:grpSpPr bwMode="auto">
            <a:xfrm>
              <a:off x="247" y="177"/>
              <a:ext cx="6684" cy="3923"/>
              <a:chOff x="247" y="177"/>
              <a:chExt cx="6684" cy="3923"/>
            </a:xfrm>
          </p:grpSpPr>
          <p:sp>
            <p:nvSpPr>
              <p:cNvPr id="25" name="Rectangle 5">
                <a:extLst>
                  <a:ext uri="{FF2B5EF4-FFF2-40B4-BE49-F238E27FC236}">
                    <a16:creationId xmlns:a16="http://schemas.microsoft.com/office/drawing/2014/main" id="{BF074BE6-18E3-0646-9970-A9A2C50B90FD}"/>
                  </a:ext>
                </a:extLst>
              </p:cNvPr>
              <p:cNvSpPr>
                <a:spLocks noChangeArrowheads="1"/>
              </p:cNvSpPr>
              <p:nvPr/>
            </p:nvSpPr>
            <p:spPr bwMode="auto">
              <a:xfrm>
                <a:off x="247" y="177"/>
                <a:ext cx="2149" cy="216"/>
              </a:xfrm>
              <a:prstGeom prst="rect">
                <a:avLst/>
              </a:prstGeom>
              <a:solidFill>
                <a:srgbClr val="DBDB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6">
                <a:extLst>
                  <a:ext uri="{FF2B5EF4-FFF2-40B4-BE49-F238E27FC236}">
                    <a16:creationId xmlns:a16="http://schemas.microsoft.com/office/drawing/2014/main" id="{2C4B2B95-A77E-D6C9-7175-1EDC22FCE7CC}"/>
                  </a:ext>
                </a:extLst>
              </p:cNvPr>
              <p:cNvSpPr>
                <a:spLocks noChangeArrowheads="1"/>
              </p:cNvSpPr>
              <p:nvPr/>
            </p:nvSpPr>
            <p:spPr bwMode="auto">
              <a:xfrm>
                <a:off x="247" y="383"/>
                <a:ext cx="6674" cy="360"/>
              </a:xfrm>
              <a:prstGeom prst="rect">
                <a:avLst/>
              </a:prstGeom>
              <a:solidFill>
                <a:srgbClr val="D6DC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Rectangle 7">
                <a:extLst>
                  <a:ext uri="{FF2B5EF4-FFF2-40B4-BE49-F238E27FC236}">
                    <a16:creationId xmlns:a16="http://schemas.microsoft.com/office/drawing/2014/main" id="{A863DBEE-DEF7-02AA-547A-F1BD2AE9D29A}"/>
                  </a:ext>
                </a:extLst>
              </p:cNvPr>
              <p:cNvSpPr>
                <a:spLocks noChangeArrowheads="1"/>
              </p:cNvSpPr>
              <p:nvPr/>
            </p:nvSpPr>
            <p:spPr bwMode="auto">
              <a:xfrm>
                <a:off x="247" y="733"/>
                <a:ext cx="2149" cy="4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Rectangle 8">
                <a:extLst>
                  <a:ext uri="{FF2B5EF4-FFF2-40B4-BE49-F238E27FC236}">
                    <a16:creationId xmlns:a16="http://schemas.microsoft.com/office/drawing/2014/main" id="{C425F43B-E44D-6378-191E-C37F06657CE2}"/>
                  </a:ext>
                </a:extLst>
              </p:cNvPr>
              <p:cNvSpPr>
                <a:spLocks noChangeArrowheads="1"/>
              </p:cNvSpPr>
              <p:nvPr/>
            </p:nvSpPr>
            <p:spPr bwMode="auto">
              <a:xfrm>
                <a:off x="2386" y="733"/>
                <a:ext cx="668" cy="443"/>
              </a:xfrm>
              <a:prstGeom prst="rect">
                <a:avLst/>
              </a:prstGeom>
              <a:solidFill>
                <a:srgbClr val="FFD9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9">
                <a:extLst>
                  <a:ext uri="{FF2B5EF4-FFF2-40B4-BE49-F238E27FC236}">
                    <a16:creationId xmlns:a16="http://schemas.microsoft.com/office/drawing/2014/main" id="{D69EB1D1-7899-9F3A-F232-6C4609243E3C}"/>
                  </a:ext>
                </a:extLst>
              </p:cNvPr>
              <p:cNvSpPr>
                <a:spLocks noChangeArrowheads="1"/>
              </p:cNvSpPr>
              <p:nvPr/>
            </p:nvSpPr>
            <p:spPr bwMode="auto">
              <a:xfrm>
                <a:off x="3044" y="733"/>
                <a:ext cx="854" cy="443"/>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10">
                <a:extLst>
                  <a:ext uri="{FF2B5EF4-FFF2-40B4-BE49-F238E27FC236}">
                    <a16:creationId xmlns:a16="http://schemas.microsoft.com/office/drawing/2014/main" id="{DCEC6710-1D2F-7090-4F01-FAAD7A396F15}"/>
                  </a:ext>
                </a:extLst>
              </p:cNvPr>
              <p:cNvSpPr>
                <a:spLocks noChangeArrowheads="1"/>
              </p:cNvSpPr>
              <p:nvPr/>
            </p:nvSpPr>
            <p:spPr bwMode="auto">
              <a:xfrm>
                <a:off x="3887" y="733"/>
                <a:ext cx="669" cy="443"/>
              </a:xfrm>
              <a:prstGeom prst="rect">
                <a:avLst/>
              </a:prstGeom>
              <a:solidFill>
                <a:srgbClr val="A9D0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11">
                <a:extLst>
                  <a:ext uri="{FF2B5EF4-FFF2-40B4-BE49-F238E27FC236}">
                    <a16:creationId xmlns:a16="http://schemas.microsoft.com/office/drawing/2014/main" id="{A2D9898B-147F-593E-2078-4C3DC6225B45}"/>
                  </a:ext>
                </a:extLst>
              </p:cNvPr>
              <p:cNvSpPr>
                <a:spLocks noChangeArrowheads="1"/>
              </p:cNvSpPr>
              <p:nvPr/>
            </p:nvSpPr>
            <p:spPr bwMode="auto">
              <a:xfrm>
                <a:off x="4546" y="733"/>
                <a:ext cx="761" cy="443"/>
              </a:xfrm>
              <a:prstGeom prst="rect">
                <a:avLst/>
              </a:prstGeom>
              <a:solidFill>
                <a:srgbClr val="F4B0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12">
                <a:extLst>
                  <a:ext uri="{FF2B5EF4-FFF2-40B4-BE49-F238E27FC236}">
                    <a16:creationId xmlns:a16="http://schemas.microsoft.com/office/drawing/2014/main" id="{DA925F1F-3B91-021B-9BE0-B8DC7B3EDF2A}"/>
                  </a:ext>
                </a:extLst>
              </p:cNvPr>
              <p:cNvSpPr>
                <a:spLocks noChangeArrowheads="1"/>
              </p:cNvSpPr>
              <p:nvPr/>
            </p:nvSpPr>
            <p:spPr bwMode="auto">
              <a:xfrm>
                <a:off x="5296" y="733"/>
                <a:ext cx="1625" cy="4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13">
                <a:extLst>
                  <a:ext uri="{FF2B5EF4-FFF2-40B4-BE49-F238E27FC236}">
                    <a16:creationId xmlns:a16="http://schemas.microsoft.com/office/drawing/2014/main" id="{4F542E1E-8378-DAFC-CD21-151013854751}"/>
                  </a:ext>
                </a:extLst>
              </p:cNvPr>
              <p:cNvSpPr>
                <a:spLocks noChangeArrowheads="1"/>
              </p:cNvSpPr>
              <p:nvPr/>
            </p:nvSpPr>
            <p:spPr bwMode="auto">
              <a:xfrm>
                <a:off x="2386" y="1166"/>
                <a:ext cx="668" cy="226"/>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14">
                <a:extLst>
                  <a:ext uri="{FF2B5EF4-FFF2-40B4-BE49-F238E27FC236}">
                    <a16:creationId xmlns:a16="http://schemas.microsoft.com/office/drawing/2014/main" id="{57E5A32B-AA66-4DD4-F87A-2B228B2373FD}"/>
                  </a:ext>
                </a:extLst>
              </p:cNvPr>
              <p:cNvSpPr>
                <a:spLocks noChangeArrowheads="1"/>
              </p:cNvSpPr>
              <p:nvPr/>
            </p:nvSpPr>
            <p:spPr bwMode="auto">
              <a:xfrm>
                <a:off x="3044" y="1166"/>
                <a:ext cx="854" cy="226"/>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15">
                <a:extLst>
                  <a:ext uri="{FF2B5EF4-FFF2-40B4-BE49-F238E27FC236}">
                    <a16:creationId xmlns:a16="http://schemas.microsoft.com/office/drawing/2014/main" id="{571898A9-87C4-D052-3BCB-DE4EEB13610D}"/>
                  </a:ext>
                </a:extLst>
              </p:cNvPr>
              <p:cNvSpPr>
                <a:spLocks noChangeArrowheads="1"/>
              </p:cNvSpPr>
              <p:nvPr/>
            </p:nvSpPr>
            <p:spPr bwMode="auto">
              <a:xfrm>
                <a:off x="3887" y="1166"/>
                <a:ext cx="669" cy="226"/>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16">
                <a:extLst>
                  <a:ext uri="{FF2B5EF4-FFF2-40B4-BE49-F238E27FC236}">
                    <a16:creationId xmlns:a16="http://schemas.microsoft.com/office/drawing/2014/main" id="{FEB1AE49-3E61-DD18-6A53-839BF6D35FE4}"/>
                  </a:ext>
                </a:extLst>
              </p:cNvPr>
              <p:cNvSpPr>
                <a:spLocks noChangeArrowheads="1"/>
              </p:cNvSpPr>
              <p:nvPr/>
            </p:nvSpPr>
            <p:spPr bwMode="auto">
              <a:xfrm>
                <a:off x="4546" y="1166"/>
                <a:ext cx="761" cy="226"/>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17">
                <a:extLst>
                  <a:ext uri="{FF2B5EF4-FFF2-40B4-BE49-F238E27FC236}">
                    <a16:creationId xmlns:a16="http://schemas.microsoft.com/office/drawing/2014/main" id="{9D790287-C8A1-76A0-2C2E-C7D49BFC11A7}"/>
                  </a:ext>
                </a:extLst>
              </p:cNvPr>
              <p:cNvSpPr>
                <a:spLocks noChangeArrowheads="1"/>
              </p:cNvSpPr>
              <p:nvPr/>
            </p:nvSpPr>
            <p:spPr bwMode="auto">
              <a:xfrm>
                <a:off x="5296" y="1166"/>
                <a:ext cx="1625" cy="2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18">
                <a:extLst>
                  <a:ext uri="{FF2B5EF4-FFF2-40B4-BE49-F238E27FC236}">
                    <a16:creationId xmlns:a16="http://schemas.microsoft.com/office/drawing/2014/main" id="{4A52A18A-9AF2-F8BE-E21A-DA451B6014AC}"/>
                  </a:ext>
                </a:extLst>
              </p:cNvPr>
              <p:cNvSpPr>
                <a:spLocks noChangeArrowheads="1"/>
              </p:cNvSpPr>
              <p:nvPr/>
            </p:nvSpPr>
            <p:spPr bwMode="auto">
              <a:xfrm>
                <a:off x="2386" y="1382"/>
                <a:ext cx="668" cy="226"/>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19">
                <a:extLst>
                  <a:ext uri="{FF2B5EF4-FFF2-40B4-BE49-F238E27FC236}">
                    <a16:creationId xmlns:a16="http://schemas.microsoft.com/office/drawing/2014/main" id="{7C48DCE6-C4A3-8DD5-9581-4687C6B3B248}"/>
                  </a:ext>
                </a:extLst>
              </p:cNvPr>
              <p:cNvSpPr>
                <a:spLocks noChangeArrowheads="1"/>
              </p:cNvSpPr>
              <p:nvPr/>
            </p:nvSpPr>
            <p:spPr bwMode="auto">
              <a:xfrm>
                <a:off x="3044" y="1382"/>
                <a:ext cx="854" cy="226"/>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20">
                <a:extLst>
                  <a:ext uri="{FF2B5EF4-FFF2-40B4-BE49-F238E27FC236}">
                    <a16:creationId xmlns:a16="http://schemas.microsoft.com/office/drawing/2014/main" id="{E08B7FA7-2CFC-6564-20A6-B9A6409A3B66}"/>
                  </a:ext>
                </a:extLst>
              </p:cNvPr>
              <p:cNvSpPr>
                <a:spLocks noChangeArrowheads="1"/>
              </p:cNvSpPr>
              <p:nvPr/>
            </p:nvSpPr>
            <p:spPr bwMode="auto">
              <a:xfrm>
                <a:off x="3887" y="1382"/>
                <a:ext cx="669" cy="226"/>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21">
                <a:extLst>
                  <a:ext uri="{FF2B5EF4-FFF2-40B4-BE49-F238E27FC236}">
                    <a16:creationId xmlns:a16="http://schemas.microsoft.com/office/drawing/2014/main" id="{258E4EB9-A25A-3091-25FD-ADAF6B17C09D}"/>
                  </a:ext>
                </a:extLst>
              </p:cNvPr>
              <p:cNvSpPr>
                <a:spLocks noChangeArrowheads="1"/>
              </p:cNvSpPr>
              <p:nvPr/>
            </p:nvSpPr>
            <p:spPr bwMode="auto">
              <a:xfrm>
                <a:off x="4546" y="1382"/>
                <a:ext cx="761" cy="226"/>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22">
                <a:extLst>
                  <a:ext uri="{FF2B5EF4-FFF2-40B4-BE49-F238E27FC236}">
                    <a16:creationId xmlns:a16="http://schemas.microsoft.com/office/drawing/2014/main" id="{B8D24466-09CA-4700-752D-35D9EF3986BB}"/>
                  </a:ext>
                </a:extLst>
              </p:cNvPr>
              <p:cNvSpPr>
                <a:spLocks noChangeArrowheads="1"/>
              </p:cNvSpPr>
              <p:nvPr/>
            </p:nvSpPr>
            <p:spPr bwMode="auto">
              <a:xfrm>
                <a:off x="5296" y="1382"/>
                <a:ext cx="1625" cy="2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23">
                <a:extLst>
                  <a:ext uri="{FF2B5EF4-FFF2-40B4-BE49-F238E27FC236}">
                    <a16:creationId xmlns:a16="http://schemas.microsoft.com/office/drawing/2014/main" id="{5DC0CE5A-5905-2CD9-2161-C8C3744687FE}"/>
                  </a:ext>
                </a:extLst>
              </p:cNvPr>
              <p:cNvSpPr>
                <a:spLocks noChangeArrowheads="1"/>
              </p:cNvSpPr>
              <p:nvPr/>
            </p:nvSpPr>
            <p:spPr bwMode="auto">
              <a:xfrm>
                <a:off x="2386" y="1598"/>
                <a:ext cx="668" cy="227"/>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24">
                <a:extLst>
                  <a:ext uri="{FF2B5EF4-FFF2-40B4-BE49-F238E27FC236}">
                    <a16:creationId xmlns:a16="http://schemas.microsoft.com/office/drawing/2014/main" id="{87867708-CF3F-1B43-C69D-90351A108BAB}"/>
                  </a:ext>
                </a:extLst>
              </p:cNvPr>
              <p:cNvSpPr>
                <a:spLocks noChangeArrowheads="1"/>
              </p:cNvSpPr>
              <p:nvPr/>
            </p:nvSpPr>
            <p:spPr bwMode="auto">
              <a:xfrm>
                <a:off x="3044" y="1598"/>
                <a:ext cx="854" cy="227"/>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25">
                <a:extLst>
                  <a:ext uri="{FF2B5EF4-FFF2-40B4-BE49-F238E27FC236}">
                    <a16:creationId xmlns:a16="http://schemas.microsoft.com/office/drawing/2014/main" id="{ACD8501A-52AB-3FE1-3222-367498BE07BF}"/>
                  </a:ext>
                </a:extLst>
              </p:cNvPr>
              <p:cNvSpPr>
                <a:spLocks noChangeArrowheads="1"/>
              </p:cNvSpPr>
              <p:nvPr/>
            </p:nvSpPr>
            <p:spPr bwMode="auto">
              <a:xfrm>
                <a:off x="3887" y="1598"/>
                <a:ext cx="669" cy="227"/>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26">
                <a:extLst>
                  <a:ext uri="{FF2B5EF4-FFF2-40B4-BE49-F238E27FC236}">
                    <a16:creationId xmlns:a16="http://schemas.microsoft.com/office/drawing/2014/main" id="{DF082D3D-25C8-CA33-D0FF-D98BBC827FED}"/>
                  </a:ext>
                </a:extLst>
              </p:cNvPr>
              <p:cNvSpPr>
                <a:spLocks noChangeArrowheads="1"/>
              </p:cNvSpPr>
              <p:nvPr/>
            </p:nvSpPr>
            <p:spPr bwMode="auto">
              <a:xfrm>
                <a:off x="4546" y="1598"/>
                <a:ext cx="761" cy="227"/>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27">
                <a:extLst>
                  <a:ext uri="{FF2B5EF4-FFF2-40B4-BE49-F238E27FC236}">
                    <a16:creationId xmlns:a16="http://schemas.microsoft.com/office/drawing/2014/main" id="{EBAA6159-8BA8-E3C3-A671-F59E16757DA0}"/>
                  </a:ext>
                </a:extLst>
              </p:cNvPr>
              <p:cNvSpPr>
                <a:spLocks noChangeArrowheads="1"/>
              </p:cNvSpPr>
              <p:nvPr/>
            </p:nvSpPr>
            <p:spPr bwMode="auto">
              <a:xfrm>
                <a:off x="5296" y="1598"/>
                <a:ext cx="1625" cy="2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28">
                <a:extLst>
                  <a:ext uri="{FF2B5EF4-FFF2-40B4-BE49-F238E27FC236}">
                    <a16:creationId xmlns:a16="http://schemas.microsoft.com/office/drawing/2014/main" id="{BB9393B4-E048-C27E-8353-713EAC4A7CCD}"/>
                  </a:ext>
                </a:extLst>
              </p:cNvPr>
              <p:cNvSpPr>
                <a:spLocks noChangeArrowheads="1"/>
              </p:cNvSpPr>
              <p:nvPr/>
            </p:nvSpPr>
            <p:spPr bwMode="auto">
              <a:xfrm>
                <a:off x="2386" y="1814"/>
                <a:ext cx="668" cy="227"/>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29">
                <a:extLst>
                  <a:ext uri="{FF2B5EF4-FFF2-40B4-BE49-F238E27FC236}">
                    <a16:creationId xmlns:a16="http://schemas.microsoft.com/office/drawing/2014/main" id="{07F95152-1277-F1C2-BD3D-D170639ED4D1}"/>
                  </a:ext>
                </a:extLst>
              </p:cNvPr>
              <p:cNvSpPr>
                <a:spLocks noChangeArrowheads="1"/>
              </p:cNvSpPr>
              <p:nvPr/>
            </p:nvSpPr>
            <p:spPr bwMode="auto">
              <a:xfrm>
                <a:off x="3044" y="1814"/>
                <a:ext cx="854" cy="227"/>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30">
                <a:extLst>
                  <a:ext uri="{FF2B5EF4-FFF2-40B4-BE49-F238E27FC236}">
                    <a16:creationId xmlns:a16="http://schemas.microsoft.com/office/drawing/2014/main" id="{05B0E3C5-D85F-611D-ECA4-08EDDBFC61A6}"/>
                  </a:ext>
                </a:extLst>
              </p:cNvPr>
              <p:cNvSpPr>
                <a:spLocks noChangeArrowheads="1"/>
              </p:cNvSpPr>
              <p:nvPr/>
            </p:nvSpPr>
            <p:spPr bwMode="auto">
              <a:xfrm>
                <a:off x="3887" y="1814"/>
                <a:ext cx="669" cy="227"/>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31">
                <a:extLst>
                  <a:ext uri="{FF2B5EF4-FFF2-40B4-BE49-F238E27FC236}">
                    <a16:creationId xmlns:a16="http://schemas.microsoft.com/office/drawing/2014/main" id="{C587A7B2-9021-12BE-2D92-78E76821C3E8}"/>
                  </a:ext>
                </a:extLst>
              </p:cNvPr>
              <p:cNvSpPr>
                <a:spLocks noChangeArrowheads="1"/>
              </p:cNvSpPr>
              <p:nvPr/>
            </p:nvSpPr>
            <p:spPr bwMode="auto">
              <a:xfrm>
                <a:off x="4546" y="1814"/>
                <a:ext cx="761" cy="227"/>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32">
                <a:extLst>
                  <a:ext uri="{FF2B5EF4-FFF2-40B4-BE49-F238E27FC236}">
                    <a16:creationId xmlns:a16="http://schemas.microsoft.com/office/drawing/2014/main" id="{05057C14-6B29-4900-0D37-CC8920CEB2B0}"/>
                  </a:ext>
                </a:extLst>
              </p:cNvPr>
              <p:cNvSpPr>
                <a:spLocks noChangeArrowheads="1"/>
              </p:cNvSpPr>
              <p:nvPr/>
            </p:nvSpPr>
            <p:spPr bwMode="auto">
              <a:xfrm>
                <a:off x="2386" y="2030"/>
                <a:ext cx="668" cy="227"/>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33">
                <a:extLst>
                  <a:ext uri="{FF2B5EF4-FFF2-40B4-BE49-F238E27FC236}">
                    <a16:creationId xmlns:a16="http://schemas.microsoft.com/office/drawing/2014/main" id="{4E65E42C-46F1-8363-2ED5-8517EF214877}"/>
                  </a:ext>
                </a:extLst>
              </p:cNvPr>
              <p:cNvSpPr>
                <a:spLocks noChangeArrowheads="1"/>
              </p:cNvSpPr>
              <p:nvPr/>
            </p:nvSpPr>
            <p:spPr bwMode="auto">
              <a:xfrm>
                <a:off x="3044" y="2030"/>
                <a:ext cx="854" cy="227"/>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34">
                <a:extLst>
                  <a:ext uri="{FF2B5EF4-FFF2-40B4-BE49-F238E27FC236}">
                    <a16:creationId xmlns:a16="http://schemas.microsoft.com/office/drawing/2014/main" id="{02D674A6-92AA-3CA5-0ED8-C2A65F857D58}"/>
                  </a:ext>
                </a:extLst>
              </p:cNvPr>
              <p:cNvSpPr>
                <a:spLocks noChangeArrowheads="1"/>
              </p:cNvSpPr>
              <p:nvPr/>
            </p:nvSpPr>
            <p:spPr bwMode="auto">
              <a:xfrm>
                <a:off x="3887" y="2030"/>
                <a:ext cx="669" cy="227"/>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35">
                <a:extLst>
                  <a:ext uri="{FF2B5EF4-FFF2-40B4-BE49-F238E27FC236}">
                    <a16:creationId xmlns:a16="http://schemas.microsoft.com/office/drawing/2014/main" id="{F1723386-E0A5-4F90-C9CF-A7212A3C9139}"/>
                  </a:ext>
                </a:extLst>
              </p:cNvPr>
              <p:cNvSpPr>
                <a:spLocks noChangeArrowheads="1"/>
              </p:cNvSpPr>
              <p:nvPr/>
            </p:nvSpPr>
            <p:spPr bwMode="auto">
              <a:xfrm>
                <a:off x="4546" y="2030"/>
                <a:ext cx="761" cy="227"/>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36">
                <a:extLst>
                  <a:ext uri="{FF2B5EF4-FFF2-40B4-BE49-F238E27FC236}">
                    <a16:creationId xmlns:a16="http://schemas.microsoft.com/office/drawing/2014/main" id="{7A9A1BD4-61F6-2527-F938-A0CDA9B193D8}"/>
                  </a:ext>
                </a:extLst>
              </p:cNvPr>
              <p:cNvSpPr>
                <a:spLocks noChangeArrowheads="1"/>
              </p:cNvSpPr>
              <p:nvPr/>
            </p:nvSpPr>
            <p:spPr bwMode="auto">
              <a:xfrm>
                <a:off x="2386" y="2247"/>
                <a:ext cx="668" cy="226"/>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37">
                <a:extLst>
                  <a:ext uri="{FF2B5EF4-FFF2-40B4-BE49-F238E27FC236}">
                    <a16:creationId xmlns:a16="http://schemas.microsoft.com/office/drawing/2014/main" id="{A6630F9B-2500-715F-F2A5-58F644564105}"/>
                  </a:ext>
                </a:extLst>
              </p:cNvPr>
              <p:cNvSpPr>
                <a:spLocks noChangeArrowheads="1"/>
              </p:cNvSpPr>
              <p:nvPr/>
            </p:nvSpPr>
            <p:spPr bwMode="auto">
              <a:xfrm>
                <a:off x="3044" y="2247"/>
                <a:ext cx="854" cy="226"/>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38">
                <a:extLst>
                  <a:ext uri="{FF2B5EF4-FFF2-40B4-BE49-F238E27FC236}">
                    <a16:creationId xmlns:a16="http://schemas.microsoft.com/office/drawing/2014/main" id="{CBEEE68F-F659-1586-DDE9-9D522FBA33C6}"/>
                  </a:ext>
                </a:extLst>
              </p:cNvPr>
              <p:cNvSpPr>
                <a:spLocks noChangeArrowheads="1"/>
              </p:cNvSpPr>
              <p:nvPr/>
            </p:nvSpPr>
            <p:spPr bwMode="auto">
              <a:xfrm>
                <a:off x="3887" y="2247"/>
                <a:ext cx="669" cy="226"/>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39">
                <a:extLst>
                  <a:ext uri="{FF2B5EF4-FFF2-40B4-BE49-F238E27FC236}">
                    <a16:creationId xmlns:a16="http://schemas.microsoft.com/office/drawing/2014/main" id="{647C0F8E-F44B-B459-4636-F62D0AE06DB5}"/>
                  </a:ext>
                </a:extLst>
              </p:cNvPr>
              <p:cNvSpPr>
                <a:spLocks noChangeArrowheads="1"/>
              </p:cNvSpPr>
              <p:nvPr/>
            </p:nvSpPr>
            <p:spPr bwMode="auto">
              <a:xfrm>
                <a:off x="4546" y="2247"/>
                <a:ext cx="761" cy="226"/>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40">
                <a:extLst>
                  <a:ext uri="{FF2B5EF4-FFF2-40B4-BE49-F238E27FC236}">
                    <a16:creationId xmlns:a16="http://schemas.microsoft.com/office/drawing/2014/main" id="{B7147069-DBD1-4968-0F26-CAB3D24437F8}"/>
                  </a:ext>
                </a:extLst>
              </p:cNvPr>
              <p:cNvSpPr>
                <a:spLocks noChangeArrowheads="1"/>
              </p:cNvSpPr>
              <p:nvPr/>
            </p:nvSpPr>
            <p:spPr bwMode="auto">
              <a:xfrm>
                <a:off x="2386" y="2463"/>
                <a:ext cx="668" cy="226"/>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41">
                <a:extLst>
                  <a:ext uri="{FF2B5EF4-FFF2-40B4-BE49-F238E27FC236}">
                    <a16:creationId xmlns:a16="http://schemas.microsoft.com/office/drawing/2014/main" id="{CDD4232B-43AA-5CCA-1C49-C985412A5A56}"/>
                  </a:ext>
                </a:extLst>
              </p:cNvPr>
              <p:cNvSpPr>
                <a:spLocks noChangeArrowheads="1"/>
              </p:cNvSpPr>
              <p:nvPr/>
            </p:nvSpPr>
            <p:spPr bwMode="auto">
              <a:xfrm>
                <a:off x="3044" y="2463"/>
                <a:ext cx="854" cy="226"/>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42">
                <a:extLst>
                  <a:ext uri="{FF2B5EF4-FFF2-40B4-BE49-F238E27FC236}">
                    <a16:creationId xmlns:a16="http://schemas.microsoft.com/office/drawing/2014/main" id="{AD0151B4-3BC6-0789-1B04-692C93B79D89}"/>
                  </a:ext>
                </a:extLst>
              </p:cNvPr>
              <p:cNvSpPr>
                <a:spLocks noChangeArrowheads="1"/>
              </p:cNvSpPr>
              <p:nvPr/>
            </p:nvSpPr>
            <p:spPr bwMode="auto">
              <a:xfrm>
                <a:off x="3887" y="2463"/>
                <a:ext cx="669" cy="226"/>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43">
                <a:extLst>
                  <a:ext uri="{FF2B5EF4-FFF2-40B4-BE49-F238E27FC236}">
                    <a16:creationId xmlns:a16="http://schemas.microsoft.com/office/drawing/2014/main" id="{42D98B8B-B9B3-CDE3-A4F3-4230B68A3B34}"/>
                  </a:ext>
                </a:extLst>
              </p:cNvPr>
              <p:cNvSpPr>
                <a:spLocks noChangeArrowheads="1"/>
              </p:cNvSpPr>
              <p:nvPr/>
            </p:nvSpPr>
            <p:spPr bwMode="auto">
              <a:xfrm>
                <a:off x="4546" y="2463"/>
                <a:ext cx="761" cy="226"/>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44">
                <a:extLst>
                  <a:ext uri="{FF2B5EF4-FFF2-40B4-BE49-F238E27FC236}">
                    <a16:creationId xmlns:a16="http://schemas.microsoft.com/office/drawing/2014/main" id="{5A8FCA17-8E95-1FFB-C1F2-A7EFF16FE781}"/>
                  </a:ext>
                </a:extLst>
              </p:cNvPr>
              <p:cNvSpPr>
                <a:spLocks noChangeArrowheads="1"/>
              </p:cNvSpPr>
              <p:nvPr/>
            </p:nvSpPr>
            <p:spPr bwMode="auto">
              <a:xfrm>
                <a:off x="2386" y="2679"/>
                <a:ext cx="668" cy="340"/>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Rectangle 45">
                <a:extLst>
                  <a:ext uri="{FF2B5EF4-FFF2-40B4-BE49-F238E27FC236}">
                    <a16:creationId xmlns:a16="http://schemas.microsoft.com/office/drawing/2014/main" id="{3DAB6AC6-5519-31AA-B6D4-8366E80B4459}"/>
                  </a:ext>
                </a:extLst>
              </p:cNvPr>
              <p:cNvSpPr>
                <a:spLocks noChangeArrowheads="1"/>
              </p:cNvSpPr>
              <p:nvPr/>
            </p:nvSpPr>
            <p:spPr bwMode="auto">
              <a:xfrm>
                <a:off x="3044" y="2679"/>
                <a:ext cx="854" cy="340"/>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46">
                <a:extLst>
                  <a:ext uri="{FF2B5EF4-FFF2-40B4-BE49-F238E27FC236}">
                    <a16:creationId xmlns:a16="http://schemas.microsoft.com/office/drawing/2014/main" id="{0C1669D6-73A8-C546-CA76-3A153746E36C}"/>
                  </a:ext>
                </a:extLst>
              </p:cNvPr>
              <p:cNvSpPr>
                <a:spLocks noChangeArrowheads="1"/>
              </p:cNvSpPr>
              <p:nvPr/>
            </p:nvSpPr>
            <p:spPr bwMode="auto">
              <a:xfrm>
                <a:off x="3887" y="2679"/>
                <a:ext cx="669" cy="340"/>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Rectangle 47">
                <a:extLst>
                  <a:ext uri="{FF2B5EF4-FFF2-40B4-BE49-F238E27FC236}">
                    <a16:creationId xmlns:a16="http://schemas.microsoft.com/office/drawing/2014/main" id="{797D4AD2-D996-7104-05BF-AD5FFB44EF16}"/>
                  </a:ext>
                </a:extLst>
              </p:cNvPr>
              <p:cNvSpPr>
                <a:spLocks noChangeArrowheads="1"/>
              </p:cNvSpPr>
              <p:nvPr/>
            </p:nvSpPr>
            <p:spPr bwMode="auto">
              <a:xfrm>
                <a:off x="4546" y="2679"/>
                <a:ext cx="761" cy="340"/>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48">
                <a:extLst>
                  <a:ext uri="{FF2B5EF4-FFF2-40B4-BE49-F238E27FC236}">
                    <a16:creationId xmlns:a16="http://schemas.microsoft.com/office/drawing/2014/main" id="{D44D9E27-C5C2-4969-45BF-3B3F966CD0C8}"/>
                  </a:ext>
                </a:extLst>
              </p:cNvPr>
              <p:cNvSpPr>
                <a:spLocks noChangeArrowheads="1"/>
              </p:cNvSpPr>
              <p:nvPr/>
            </p:nvSpPr>
            <p:spPr bwMode="auto">
              <a:xfrm>
                <a:off x="2386" y="3009"/>
                <a:ext cx="668" cy="525"/>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49">
                <a:extLst>
                  <a:ext uri="{FF2B5EF4-FFF2-40B4-BE49-F238E27FC236}">
                    <a16:creationId xmlns:a16="http://schemas.microsoft.com/office/drawing/2014/main" id="{0539797F-AFF9-40A8-8847-5F92C3ECD1BA}"/>
                  </a:ext>
                </a:extLst>
              </p:cNvPr>
              <p:cNvSpPr>
                <a:spLocks noChangeArrowheads="1"/>
              </p:cNvSpPr>
              <p:nvPr/>
            </p:nvSpPr>
            <p:spPr bwMode="auto">
              <a:xfrm>
                <a:off x="3044" y="3009"/>
                <a:ext cx="854" cy="525"/>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50">
                <a:extLst>
                  <a:ext uri="{FF2B5EF4-FFF2-40B4-BE49-F238E27FC236}">
                    <a16:creationId xmlns:a16="http://schemas.microsoft.com/office/drawing/2014/main" id="{32EA546E-9092-155F-9006-13FA464C40A9}"/>
                  </a:ext>
                </a:extLst>
              </p:cNvPr>
              <p:cNvSpPr>
                <a:spLocks noChangeArrowheads="1"/>
              </p:cNvSpPr>
              <p:nvPr/>
            </p:nvSpPr>
            <p:spPr bwMode="auto">
              <a:xfrm>
                <a:off x="3887" y="3009"/>
                <a:ext cx="669" cy="525"/>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Rectangle 51">
                <a:extLst>
                  <a:ext uri="{FF2B5EF4-FFF2-40B4-BE49-F238E27FC236}">
                    <a16:creationId xmlns:a16="http://schemas.microsoft.com/office/drawing/2014/main" id="{E3A86903-066B-49EF-7FAE-48146EEB2D45}"/>
                  </a:ext>
                </a:extLst>
              </p:cNvPr>
              <p:cNvSpPr>
                <a:spLocks noChangeArrowheads="1"/>
              </p:cNvSpPr>
              <p:nvPr/>
            </p:nvSpPr>
            <p:spPr bwMode="auto">
              <a:xfrm>
                <a:off x="4546" y="3009"/>
                <a:ext cx="761" cy="525"/>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52">
                <a:extLst>
                  <a:ext uri="{FF2B5EF4-FFF2-40B4-BE49-F238E27FC236}">
                    <a16:creationId xmlns:a16="http://schemas.microsoft.com/office/drawing/2014/main" id="{2E67C2F7-542D-EDD0-1DD9-C1836354138D}"/>
                  </a:ext>
                </a:extLst>
              </p:cNvPr>
              <p:cNvSpPr>
                <a:spLocks noChangeArrowheads="1"/>
              </p:cNvSpPr>
              <p:nvPr/>
            </p:nvSpPr>
            <p:spPr bwMode="auto">
              <a:xfrm>
                <a:off x="2386" y="3524"/>
                <a:ext cx="668" cy="576"/>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53">
                <a:extLst>
                  <a:ext uri="{FF2B5EF4-FFF2-40B4-BE49-F238E27FC236}">
                    <a16:creationId xmlns:a16="http://schemas.microsoft.com/office/drawing/2014/main" id="{B6529031-9B1C-073D-6025-35C127C81420}"/>
                  </a:ext>
                </a:extLst>
              </p:cNvPr>
              <p:cNvSpPr>
                <a:spLocks noChangeArrowheads="1"/>
              </p:cNvSpPr>
              <p:nvPr/>
            </p:nvSpPr>
            <p:spPr bwMode="auto">
              <a:xfrm>
                <a:off x="3044" y="3524"/>
                <a:ext cx="854" cy="576"/>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Rectangle 54">
                <a:extLst>
                  <a:ext uri="{FF2B5EF4-FFF2-40B4-BE49-F238E27FC236}">
                    <a16:creationId xmlns:a16="http://schemas.microsoft.com/office/drawing/2014/main" id="{1D306383-D32C-BB3D-BFB8-495576891A2A}"/>
                  </a:ext>
                </a:extLst>
              </p:cNvPr>
              <p:cNvSpPr>
                <a:spLocks noChangeArrowheads="1"/>
              </p:cNvSpPr>
              <p:nvPr/>
            </p:nvSpPr>
            <p:spPr bwMode="auto">
              <a:xfrm>
                <a:off x="3887" y="3524"/>
                <a:ext cx="669" cy="576"/>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55">
                <a:extLst>
                  <a:ext uri="{FF2B5EF4-FFF2-40B4-BE49-F238E27FC236}">
                    <a16:creationId xmlns:a16="http://schemas.microsoft.com/office/drawing/2014/main" id="{AE664071-86E5-8E1B-509C-3C1ECACB5CC8}"/>
                  </a:ext>
                </a:extLst>
              </p:cNvPr>
              <p:cNvSpPr>
                <a:spLocks noChangeArrowheads="1"/>
              </p:cNvSpPr>
              <p:nvPr/>
            </p:nvSpPr>
            <p:spPr bwMode="auto">
              <a:xfrm>
                <a:off x="4546" y="3524"/>
                <a:ext cx="761" cy="576"/>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56">
                <a:extLst>
                  <a:ext uri="{FF2B5EF4-FFF2-40B4-BE49-F238E27FC236}">
                    <a16:creationId xmlns:a16="http://schemas.microsoft.com/office/drawing/2014/main" id="{6B75EC9E-D5E9-5E2F-AF87-1F891FE19C69}"/>
                  </a:ext>
                </a:extLst>
              </p:cNvPr>
              <p:cNvSpPr>
                <a:spLocks noChangeArrowheads="1"/>
              </p:cNvSpPr>
              <p:nvPr/>
            </p:nvSpPr>
            <p:spPr bwMode="auto">
              <a:xfrm>
                <a:off x="278" y="208"/>
                <a:ext cx="1926"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000000"/>
                    </a:solidFill>
                    <a:effectLst/>
                    <a:latin typeface="Arial" panose="020B0604020202020204" pitchFamily="34" charset="0"/>
                  </a:rPr>
                  <a:t>Masters of Health Informatics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7" name="Rectangle 57">
                <a:extLst>
                  <a:ext uri="{FF2B5EF4-FFF2-40B4-BE49-F238E27FC236}">
                    <a16:creationId xmlns:a16="http://schemas.microsoft.com/office/drawing/2014/main" id="{C4E75D7E-9F39-A1D6-3B89-F207E78135E7}"/>
                  </a:ext>
                </a:extLst>
              </p:cNvPr>
              <p:cNvSpPr>
                <a:spLocks noChangeArrowheads="1"/>
              </p:cNvSpPr>
              <p:nvPr/>
            </p:nvSpPr>
            <p:spPr bwMode="auto">
              <a:xfrm>
                <a:off x="288" y="537"/>
                <a:ext cx="1450"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00"/>
                    </a:solidFill>
                    <a:effectLst/>
                    <a:latin typeface="Calibri Light" panose="020F0302020204030204" pitchFamily="34" charset="0"/>
                  </a:rPr>
                  <a:t>Assessment Method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8" name="Rectangle 58">
                <a:extLst>
                  <a:ext uri="{FF2B5EF4-FFF2-40B4-BE49-F238E27FC236}">
                    <a16:creationId xmlns:a16="http://schemas.microsoft.com/office/drawing/2014/main" id="{8A3AC2AC-B78D-CA90-FE1D-8DB86027EA0A}"/>
                  </a:ext>
                </a:extLst>
              </p:cNvPr>
              <p:cNvSpPr>
                <a:spLocks noChangeArrowheads="1"/>
              </p:cNvSpPr>
              <p:nvPr/>
            </p:nvSpPr>
            <p:spPr bwMode="auto">
              <a:xfrm>
                <a:off x="2427" y="537"/>
                <a:ext cx="617"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00"/>
                    </a:solidFill>
                    <a:effectLst/>
                    <a:latin typeface="Calibri Light" panose="020F0302020204030204" pitchFamily="34" charset="0"/>
                  </a:rPr>
                  <a:t>Miller's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9" name="Rectangle 59">
                <a:extLst>
                  <a:ext uri="{FF2B5EF4-FFF2-40B4-BE49-F238E27FC236}">
                    <a16:creationId xmlns:a16="http://schemas.microsoft.com/office/drawing/2014/main" id="{D8B4268E-6C28-4F67-C65B-D2B385C4DB7F}"/>
                  </a:ext>
                </a:extLst>
              </p:cNvPr>
              <p:cNvSpPr>
                <a:spLocks noChangeArrowheads="1"/>
              </p:cNvSpPr>
              <p:nvPr/>
            </p:nvSpPr>
            <p:spPr bwMode="auto">
              <a:xfrm>
                <a:off x="3157" y="537"/>
                <a:ext cx="668"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00"/>
                    </a:solidFill>
                    <a:effectLst/>
                    <a:latin typeface="Calibri Light" panose="020F0302020204030204" pitchFamily="34" charset="0"/>
                  </a:rPr>
                  <a:t>Pyramid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60">
                <a:extLst>
                  <a:ext uri="{FF2B5EF4-FFF2-40B4-BE49-F238E27FC236}">
                    <a16:creationId xmlns:a16="http://schemas.microsoft.com/office/drawing/2014/main" id="{949E8C9B-D9EB-21DE-3F20-CCB03C2010B2}"/>
                  </a:ext>
                </a:extLst>
              </p:cNvPr>
              <p:cNvSpPr>
                <a:spLocks noChangeArrowheads="1"/>
              </p:cNvSpPr>
              <p:nvPr/>
            </p:nvSpPr>
            <p:spPr bwMode="auto">
              <a:xfrm>
                <a:off x="3929" y="537"/>
                <a:ext cx="422"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00"/>
                    </a:solidFill>
                    <a:effectLst/>
                    <a:latin typeface="Calibri Light" panose="020F0302020204030204" pitchFamily="34" charset="0"/>
                  </a:rPr>
                  <a:t>Level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1" name="Rectangle 61">
                <a:extLst>
                  <a:ext uri="{FF2B5EF4-FFF2-40B4-BE49-F238E27FC236}">
                    <a16:creationId xmlns:a16="http://schemas.microsoft.com/office/drawing/2014/main" id="{0E0DE65C-5082-F0D0-4D4E-0C52336AB3F6}"/>
                  </a:ext>
                </a:extLst>
              </p:cNvPr>
              <p:cNvSpPr>
                <a:spLocks noChangeArrowheads="1"/>
              </p:cNvSpPr>
              <p:nvPr/>
            </p:nvSpPr>
            <p:spPr bwMode="auto">
              <a:xfrm>
                <a:off x="5337" y="537"/>
                <a:ext cx="473" cy="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00"/>
                    </a:solidFill>
                    <a:effectLst/>
                    <a:latin typeface="Calibri Light" panose="020F0302020204030204" pitchFamily="34" charset="0"/>
                  </a:rPr>
                  <a:t>Notes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62">
                <a:extLst>
                  <a:ext uri="{FF2B5EF4-FFF2-40B4-BE49-F238E27FC236}">
                    <a16:creationId xmlns:a16="http://schemas.microsoft.com/office/drawing/2014/main" id="{1C418EAA-D86B-D2F7-D404-800B02B2F812}"/>
                  </a:ext>
                </a:extLst>
              </p:cNvPr>
              <p:cNvSpPr>
                <a:spLocks noChangeArrowheads="1"/>
              </p:cNvSpPr>
              <p:nvPr/>
            </p:nvSpPr>
            <p:spPr bwMode="auto">
              <a:xfrm>
                <a:off x="2499" y="743"/>
                <a:ext cx="504"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panose="020B0604020202020204" pitchFamily="34" charset="0"/>
                  </a:rPr>
                  <a:t>Knows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3" name="Rectangle 63">
                <a:extLst>
                  <a:ext uri="{FF2B5EF4-FFF2-40B4-BE49-F238E27FC236}">
                    <a16:creationId xmlns:a16="http://schemas.microsoft.com/office/drawing/2014/main" id="{1E8EA913-B083-AF1E-6E97-B562C057786D}"/>
                  </a:ext>
                </a:extLst>
              </p:cNvPr>
              <p:cNvSpPr>
                <a:spLocks noChangeArrowheads="1"/>
              </p:cNvSpPr>
              <p:nvPr/>
            </p:nvSpPr>
            <p:spPr bwMode="auto">
              <a:xfrm>
                <a:off x="3085" y="743"/>
                <a:ext cx="83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5B9BD5"/>
                    </a:solidFill>
                    <a:effectLst/>
                    <a:latin typeface="Arial" panose="020B0604020202020204" pitchFamily="34" charset="0"/>
                  </a:rPr>
                  <a:t>Knows How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 name="Rectangle 64">
                <a:extLst>
                  <a:ext uri="{FF2B5EF4-FFF2-40B4-BE49-F238E27FC236}">
                    <a16:creationId xmlns:a16="http://schemas.microsoft.com/office/drawing/2014/main" id="{2A376434-3675-9EFE-E6E5-26FA27526030}"/>
                  </a:ext>
                </a:extLst>
              </p:cNvPr>
              <p:cNvSpPr>
                <a:spLocks noChangeArrowheads="1"/>
              </p:cNvSpPr>
              <p:nvPr/>
            </p:nvSpPr>
            <p:spPr bwMode="auto">
              <a:xfrm>
                <a:off x="4001" y="743"/>
                <a:ext cx="535"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panose="020B0604020202020204" pitchFamily="34" charset="0"/>
                  </a:rPr>
                  <a:t>Shows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 name="Rectangle 65">
                <a:extLst>
                  <a:ext uri="{FF2B5EF4-FFF2-40B4-BE49-F238E27FC236}">
                    <a16:creationId xmlns:a16="http://schemas.microsoft.com/office/drawing/2014/main" id="{E7887367-96BD-23DE-426A-CD2081B0CC23}"/>
                  </a:ext>
                </a:extLst>
              </p:cNvPr>
              <p:cNvSpPr>
                <a:spLocks noChangeArrowheads="1"/>
              </p:cNvSpPr>
              <p:nvPr/>
            </p:nvSpPr>
            <p:spPr bwMode="auto">
              <a:xfrm>
                <a:off x="4073" y="918"/>
                <a:ext cx="350"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panose="020B0604020202020204" pitchFamily="34" charset="0"/>
                  </a:rPr>
                  <a:t>How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66">
                <a:extLst>
                  <a:ext uri="{FF2B5EF4-FFF2-40B4-BE49-F238E27FC236}">
                    <a16:creationId xmlns:a16="http://schemas.microsoft.com/office/drawing/2014/main" id="{1166830A-7B78-EB0B-14CA-031EB382F433}"/>
                  </a:ext>
                </a:extLst>
              </p:cNvPr>
              <p:cNvSpPr>
                <a:spLocks noChangeArrowheads="1"/>
              </p:cNvSpPr>
              <p:nvPr/>
            </p:nvSpPr>
            <p:spPr bwMode="auto">
              <a:xfrm>
                <a:off x="4762" y="743"/>
                <a:ext cx="391"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a:ln>
                      <a:noFill/>
                    </a:ln>
                    <a:solidFill>
                      <a:srgbClr val="000000"/>
                    </a:solidFill>
                    <a:effectLst/>
                    <a:latin typeface="Arial" panose="020B0604020202020204" pitchFamily="34" charset="0"/>
                  </a:rPr>
                  <a:t>Does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7" name="Rectangle 67">
                <a:extLst>
                  <a:ext uri="{FF2B5EF4-FFF2-40B4-BE49-F238E27FC236}">
                    <a16:creationId xmlns:a16="http://schemas.microsoft.com/office/drawing/2014/main" id="{3C228E95-B069-2EF3-DF17-BA28804743C0}"/>
                  </a:ext>
                </a:extLst>
              </p:cNvPr>
              <p:cNvSpPr>
                <a:spLocks noChangeArrowheads="1"/>
              </p:cNvSpPr>
              <p:nvPr/>
            </p:nvSpPr>
            <p:spPr bwMode="auto">
              <a:xfrm>
                <a:off x="278" y="1186"/>
                <a:ext cx="44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Project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68">
                <a:extLst>
                  <a:ext uri="{FF2B5EF4-FFF2-40B4-BE49-F238E27FC236}">
                    <a16:creationId xmlns:a16="http://schemas.microsoft.com/office/drawing/2014/main" id="{F1AD9AD5-02A1-DF7D-D646-29C8A78D1A0B}"/>
                  </a:ext>
                </a:extLst>
              </p:cNvPr>
              <p:cNvSpPr>
                <a:spLocks noChangeArrowheads="1"/>
              </p:cNvSpPr>
              <p:nvPr/>
            </p:nvSpPr>
            <p:spPr bwMode="auto">
              <a:xfrm>
                <a:off x="3404" y="1196"/>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9" name="Rectangle 69">
                <a:extLst>
                  <a:ext uri="{FF2B5EF4-FFF2-40B4-BE49-F238E27FC236}">
                    <a16:creationId xmlns:a16="http://schemas.microsoft.com/office/drawing/2014/main" id="{5C0D7F2B-6939-7FD1-28DD-C8ACCE242B35}"/>
                  </a:ext>
                </a:extLst>
              </p:cNvPr>
              <p:cNvSpPr>
                <a:spLocks noChangeArrowheads="1"/>
              </p:cNvSpPr>
              <p:nvPr/>
            </p:nvSpPr>
            <p:spPr bwMode="auto">
              <a:xfrm>
                <a:off x="4155" y="1196"/>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70">
                <a:extLst>
                  <a:ext uri="{FF2B5EF4-FFF2-40B4-BE49-F238E27FC236}">
                    <a16:creationId xmlns:a16="http://schemas.microsoft.com/office/drawing/2014/main" id="{A9CCD140-34E2-5B03-C0E7-972883203FDF}"/>
                  </a:ext>
                </a:extLst>
              </p:cNvPr>
              <p:cNvSpPr>
                <a:spLocks noChangeArrowheads="1"/>
              </p:cNvSpPr>
              <p:nvPr/>
            </p:nvSpPr>
            <p:spPr bwMode="auto">
              <a:xfrm>
                <a:off x="4864" y="1196"/>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71">
                <a:extLst>
                  <a:ext uri="{FF2B5EF4-FFF2-40B4-BE49-F238E27FC236}">
                    <a16:creationId xmlns:a16="http://schemas.microsoft.com/office/drawing/2014/main" id="{67717498-2C00-B394-AAF0-12974DFEE0E2}"/>
                  </a:ext>
                </a:extLst>
              </p:cNvPr>
              <p:cNvSpPr>
                <a:spLocks noChangeArrowheads="1"/>
              </p:cNvSpPr>
              <p:nvPr/>
            </p:nvSpPr>
            <p:spPr bwMode="auto">
              <a:xfrm>
                <a:off x="5327" y="1207"/>
                <a:ext cx="144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Level depends on activity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2" name="Rectangle 72">
                <a:extLst>
                  <a:ext uri="{FF2B5EF4-FFF2-40B4-BE49-F238E27FC236}">
                    <a16:creationId xmlns:a16="http://schemas.microsoft.com/office/drawing/2014/main" id="{89501D64-F1CB-7265-4E97-977E335063F7}"/>
                  </a:ext>
                </a:extLst>
              </p:cNvPr>
              <p:cNvSpPr>
                <a:spLocks noChangeArrowheads="1"/>
              </p:cNvSpPr>
              <p:nvPr/>
            </p:nvSpPr>
            <p:spPr bwMode="auto">
              <a:xfrm>
                <a:off x="278" y="1402"/>
                <a:ext cx="62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Simulation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3" name="Rectangle 73">
                <a:extLst>
                  <a:ext uri="{FF2B5EF4-FFF2-40B4-BE49-F238E27FC236}">
                    <a16:creationId xmlns:a16="http://schemas.microsoft.com/office/drawing/2014/main" id="{99D64131-C466-5D8E-EBC1-057D2D6A85F3}"/>
                  </a:ext>
                </a:extLst>
              </p:cNvPr>
              <p:cNvSpPr>
                <a:spLocks noChangeArrowheads="1"/>
              </p:cNvSpPr>
              <p:nvPr/>
            </p:nvSpPr>
            <p:spPr bwMode="auto">
              <a:xfrm>
                <a:off x="4155" y="1413"/>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4" name="Rectangle 74">
                <a:extLst>
                  <a:ext uri="{FF2B5EF4-FFF2-40B4-BE49-F238E27FC236}">
                    <a16:creationId xmlns:a16="http://schemas.microsoft.com/office/drawing/2014/main" id="{B6DA7286-0DEF-668D-4AD8-15A1F185065B}"/>
                  </a:ext>
                </a:extLst>
              </p:cNvPr>
              <p:cNvSpPr>
                <a:spLocks noChangeArrowheads="1"/>
              </p:cNvSpPr>
              <p:nvPr/>
            </p:nvSpPr>
            <p:spPr bwMode="auto">
              <a:xfrm>
                <a:off x="4864" y="1413"/>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5" name="Rectangle 75">
                <a:extLst>
                  <a:ext uri="{FF2B5EF4-FFF2-40B4-BE49-F238E27FC236}">
                    <a16:creationId xmlns:a16="http://schemas.microsoft.com/office/drawing/2014/main" id="{8182F7E7-3925-6B37-005C-7CAAECF23F4F}"/>
                  </a:ext>
                </a:extLst>
              </p:cNvPr>
              <p:cNvSpPr>
                <a:spLocks noChangeArrowheads="1"/>
              </p:cNvSpPr>
              <p:nvPr/>
            </p:nvSpPr>
            <p:spPr bwMode="auto">
              <a:xfrm>
                <a:off x="5327" y="1423"/>
                <a:ext cx="144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Level depends on activity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6" name="Rectangle 76">
                <a:extLst>
                  <a:ext uri="{FF2B5EF4-FFF2-40B4-BE49-F238E27FC236}">
                    <a16:creationId xmlns:a16="http://schemas.microsoft.com/office/drawing/2014/main" id="{0177A9A5-B1FC-8600-7875-5726E28A02CF}"/>
                  </a:ext>
                </a:extLst>
              </p:cNvPr>
              <p:cNvSpPr>
                <a:spLocks noChangeArrowheads="1"/>
              </p:cNvSpPr>
              <p:nvPr/>
            </p:nvSpPr>
            <p:spPr bwMode="auto">
              <a:xfrm>
                <a:off x="278" y="1619"/>
                <a:ext cx="56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Role play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7" name="Rectangle 77">
                <a:extLst>
                  <a:ext uri="{FF2B5EF4-FFF2-40B4-BE49-F238E27FC236}">
                    <a16:creationId xmlns:a16="http://schemas.microsoft.com/office/drawing/2014/main" id="{1E5E3CAC-08C3-4F3B-143B-997CBB17DE48}"/>
                  </a:ext>
                </a:extLst>
              </p:cNvPr>
              <p:cNvSpPr>
                <a:spLocks noChangeArrowheads="1"/>
              </p:cNvSpPr>
              <p:nvPr/>
            </p:nvSpPr>
            <p:spPr bwMode="auto">
              <a:xfrm>
                <a:off x="4155" y="1629"/>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8" name="Rectangle 78">
                <a:extLst>
                  <a:ext uri="{FF2B5EF4-FFF2-40B4-BE49-F238E27FC236}">
                    <a16:creationId xmlns:a16="http://schemas.microsoft.com/office/drawing/2014/main" id="{8B836410-8564-18A6-F0E9-2BFE6871A823}"/>
                  </a:ext>
                </a:extLst>
              </p:cNvPr>
              <p:cNvSpPr>
                <a:spLocks noChangeArrowheads="1"/>
              </p:cNvSpPr>
              <p:nvPr/>
            </p:nvSpPr>
            <p:spPr bwMode="auto">
              <a:xfrm>
                <a:off x="4864" y="1629"/>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9" name="Rectangle 79">
                <a:extLst>
                  <a:ext uri="{FF2B5EF4-FFF2-40B4-BE49-F238E27FC236}">
                    <a16:creationId xmlns:a16="http://schemas.microsoft.com/office/drawing/2014/main" id="{CDE3E411-D647-E3BB-4BE4-50DE1A0FC9EA}"/>
                  </a:ext>
                </a:extLst>
              </p:cNvPr>
              <p:cNvSpPr>
                <a:spLocks noChangeArrowheads="1"/>
              </p:cNvSpPr>
              <p:nvPr/>
            </p:nvSpPr>
            <p:spPr bwMode="auto">
              <a:xfrm>
                <a:off x="5327" y="1639"/>
                <a:ext cx="144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Level depends on activity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0" name="Rectangle 80">
                <a:extLst>
                  <a:ext uri="{FF2B5EF4-FFF2-40B4-BE49-F238E27FC236}">
                    <a16:creationId xmlns:a16="http://schemas.microsoft.com/office/drawing/2014/main" id="{F6130EA2-CCCC-0F79-2960-BE0D37E495B3}"/>
                  </a:ext>
                </a:extLst>
              </p:cNvPr>
              <p:cNvSpPr>
                <a:spLocks noChangeArrowheads="1"/>
              </p:cNvSpPr>
              <p:nvPr/>
            </p:nvSpPr>
            <p:spPr bwMode="auto">
              <a:xfrm>
                <a:off x="278" y="1835"/>
                <a:ext cx="81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Journals, logs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1" name="Rectangle 81">
                <a:extLst>
                  <a:ext uri="{FF2B5EF4-FFF2-40B4-BE49-F238E27FC236}">
                    <a16:creationId xmlns:a16="http://schemas.microsoft.com/office/drawing/2014/main" id="{1604570E-C910-2A3E-4DFB-AFD9B9901618}"/>
                  </a:ext>
                </a:extLst>
              </p:cNvPr>
              <p:cNvSpPr>
                <a:spLocks noChangeArrowheads="1"/>
              </p:cNvSpPr>
              <p:nvPr/>
            </p:nvSpPr>
            <p:spPr bwMode="auto">
              <a:xfrm>
                <a:off x="3404" y="1845"/>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 name="Rectangle 82">
                <a:extLst>
                  <a:ext uri="{FF2B5EF4-FFF2-40B4-BE49-F238E27FC236}">
                    <a16:creationId xmlns:a16="http://schemas.microsoft.com/office/drawing/2014/main" id="{1CD16F52-47F2-FFFC-4873-279ADB4B0C41}"/>
                  </a:ext>
                </a:extLst>
              </p:cNvPr>
              <p:cNvSpPr>
                <a:spLocks noChangeArrowheads="1"/>
              </p:cNvSpPr>
              <p:nvPr/>
            </p:nvSpPr>
            <p:spPr bwMode="auto">
              <a:xfrm>
                <a:off x="4155" y="1845"/>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 name="Rectangle 83">
                <a:extLst>
                  <a:ext uri="{FF2B5EF4-FFF2-40B4-BE49-F238E27FC236}">
                    <a16:creationId xmlns:a16="http://schemas.microsoft.com/office/drawing/2014/main" id="{6F399B59-E0E6-D575-EDDB-3866CABF382F}"/>
                  </a:ext>
                </a:extLst>
              </p:cNvPr>
              <p:cNvSpPr>
                <a:spLocks noChangeArrowheads="1"/>
              </p:cNvSpPr>
              <p:nvPr/>
            </p:nvSpPr>
            <p:spPr bwMode="auto">
              <a:xfrm>
                <a:off x="278" y="2051"/>
                <a:ext cx="39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Essay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 name="Rectangle 84">
                <a:extLst>
                  <a:ext uri="{FF2B5EF4-FFF2-40B4-BE49-F238E27FC236}">
                    <a16:creationId xmlns:a16="http://schemas.microsoft.com/office/drawing/2014/main" id="{204FE820-1FEA-0197-9ED4-099119F93D21}"/>
                  </a:ext>
                </a:extLst>
              </p:cNvPr>
              <p:cNvSpPr>
                <a:spLocks noChangeArrowheads="1"/>
              </p:cNvSpPr>
              <p:nvPr/>
            </p:nvSpPr>
            <p:spPr bwMode="auto">
              <a:xfrm>
                <a:off x="3404" y="2061"/>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 name="Rectangle 85">
                <a:extLst>
                  <a:ext uri="{FF2B5EF4-FFF2-40B4-BE49-F238E27FC236}">
                    <a16:creationId xmlns:a16="http://schemas.microsoft.com/office/drawing/2014/main" id="{89286CDA-93C4-8595-22F3-8EE3AB3335C7}"/>
                  </a:ext>
                </a:extLst>
              </p:cNvPr>
              <p:cNvSpPr>
                <a:spLocks noChangeArrowheads="1"/>
              </p:cNvSpPr>
              <p:nvPr/>
            </p:nvSpPr>
            <p:spPr bwMode="auto">
              <a:xfrm>
                <a:off x="4155" y="2061"/>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 name="Rectangle 86">
                <a:extLst>
                  <a:ext uri="{FF2B5EF4-FFF2-40B4-BE49-F238E27FC236}">
                    <a16:creationId xmlns:a16="http://schemas.microsoft.com/office/drawing/2014/main" id="{668456FD-01D2-724C-6F69-AEA50D67D8A2}"/>
                  </a:ext>
                </a:extLst>
              </p:cNvPr>
              <p:cNvSpPr>
                <a:spLocks noChangeArrowheads="1"/>
              </p:cNvSpPr>
              <p:nvPr/>
            </p:nvSpPr>
            <p:spPr bwMode="auto">
              <a:xfrm>
                <a:off x="4864" y="2061"/>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 name="Rectangle 87">
                <a:extLst>
                  <a:ext uri="{FF2B5EF4-FFF2-40B4-BE49-F238E27FC236}">
                    <a16:creationId xmlns:a16="http://schemas.microsoft.com/office/drawing/2014/main" id="{F03088EE-8729-D815-4E92-7D7096F6BD7D}"/>
                  </a:ext>
                </a:extLst>
              </p:cNvPr>
              <p:cNvSpPr>
                <a:spLocks noChangeArrowheads="1"/>
              </p:cNvSpPr>
              <p:nvPr/>
            </p:nvSpPr>
            <p:spPr bwMode="auto">
              <a:xfrm>
                <a:off x="278" y="2267"/>
                <a:ext cx="146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Problem-based scenarios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 name="Rectangle 88">
                <a:extLst>
                  <a:ext uri="{FF2B5EF4-FFF2-40B4-BE49-F238E27FC236}">
                    <a16:creationId xmlns:a16="http://schemas.microsoft.com/office/drawing/2014/main" id="{3DCA330B-2B07-6219-A12B-8C64CC339F4E}"/>
                  </a:ext>
                </a:extLst>
              </p:cNvPr>
              <p:cNvSpPr>
                <a:spLocks noChangeArrowheads="1"/>
              </p:cNvSpPr>
              <p:nvPr/>
            </p:nvSpPr>
            <p:spPr bwMode="auto">
              <a:xfrm>
                <a:off x="3404" y="2278"/>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 name="Rectangle 89">
                <a:extLst>
                  <a:ext uri="{FF2B5EF4-FFF2-40B4-BE49-F238E27FC236}">
                    <a16:creationId xmlns:a16="http://schemas.microsoft.com/office/drawing/2014/main" id="{5F7A9D35-BCD9-4445-62EE-0E4EE4551A8A}"/>
                  </a:ext>
                </a:extLst>
              </p:cNvPr>
              <p:cNvSpPr>
                <a:spLocks noChangeArrowheads="1"/>
              </p:cNvSpPr>
              <p:nvPr/>
            </p:nvSpPr>
            <p:spPr bwMode="auto">
              <a:xfrm>
                <a:off x="4155" y="2278"/>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 name="Rectangle 90">
                <a:extLst>
                  <a:ext uri="{FF2B5EF4-FFF2-40B4-BE49-F238E27FC236}">
                    <a16:creationId xmlns:a16="http://schemas.microsoft.com/office/drawing/2014/main" id="{413E3E22-C721-4F09-3C53-50E4FD556914}"/>
                  </a:ext>
                </a:extLst>
              </p:cNvPr>
              <p:cNvSpPr>
                <a:spLocks noChangeArrowheads="1"/>
              </p:cNvSpPr>
              <p:nvPr/>
            </p:nvSpPr>
            <p:spPr bwMode="auto">
              <a:xfrm>
                <a:off x="278" y="2484"/>
                <a:ext cx="111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Extended matching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 name="Rectangle 91">
                <a:extLst>
                  <a:ext uri="{FF2B5EF4-FFF2-40B4-BE49-F238E27FC236}">
                    <a16:creationId xmlns:a16="http://schemas.microsoft.com/office/drawing/2014/main" id="{2BA174B4-7238-1FC0-656F-F4C82C474B38}"/>
                  </a:ext>
                </a:extLst>
              </p:cNvPr>
              <p:cNvSpPr>
                <a:spLocks noChangeArrowheads="1"/>
              </p:cNvSpPr>
              <p:nvPr/>
            </p:nvSpPr>
            <p:spPr bwMode="auto">
              <a:xfrm>
                <a:off x="3404" y="2494"/>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 name="Rectangle 92">
                <a:extLst>
                  <a:ext uri="{FF2B5EF4-FFF2-40B4-BE49-F238E27FC236}">
                    <a16:creationId xmlns:a16="http://schemas.microsoft.com/office/drawing/2014/main" id="{179A7946-E500-CD69-1064-82795B2ECB0D}"/>
                  </a:ext>
                </a:extLst>
              </p:cNvPr>
              <p:cNvSpPr>
                <a:spLocks noChangeArrowheads="1"/>
              </p:cNvSpPr>
              <p:nvPr/>
            </p:nvSpPr>
            <p:spPr bwMode="auto">
              <a:xfrm>
                <a:off x="278" y="2689"/>
                <a:ext cx="161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Case-based multiple choice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 name="Rectangle 93">
                <a:extLst>
                  <a:ext uri="{FF2B5EF4-FFF2-40B4-BE49-F238E27FC236}">
                    <a16:creationId xmlns:a16="http://schemas.microsoft.com/office/drawing/2014/main" id="{BDE56B1D-4695-439C-2D3F-D6E3B784A6A5}"/>
                  </a:ext>
                </a:extLst>
              </p:cNvPr>
              <p:cNvSpPr>
                <a:spLocks noChangeArrowheads="1"/>
              </p:cNvSpPr>
              <p:nvPr/>
            </p:nvSpPr>
            <p:spPr bwMode="auto">
              <a:xfrm>
                <a:off x="278" y="2854"/>
                <a:ext cx="58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questions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 name="Rectangle 94">
                <a:extLst>
                  <a:ext uri="{FF2B5EF4-FFF2-40B4-BE49-F238E27FC236}">
                    <a16:creationId xmlns:a16="http://schemas.microsoft.com/office/drawing/2014/main" id="{D5443646-A1C8-C546-A2C9-78A9F2C4BD5B}"/>
                  </a:ext>
                </a:extLst>
              </p:cNvPr>
              <p:cNvSpPr>
                <a:spLocks noChangeArrowheads="1"/>
              </p:cNvSpPr>
              <p:nvPr/>
            </p:nvSpPr>
            <p:spPr bwMode="auto">
              <a:xfrm>
                <a:off x="3404" y="2823"/>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 name="Rectangle 95">
                <a:extLst>
                  <a:ext uri="{FF2B5EF4-FFF2-40B4-BE49-F238E27FC236}">
                    <a16:creationId xmlns:a16="http://schemas.microsoft.com/office/drawing/2014/main" id="{FAD28850-655C-C591-9587-9C3A5F922B12}"/>
                  </a:ext>
                </a:extLst>
              </p:cNvPr>
              <p:cNvSpPr>
                <a:spLocks noChangeArrowheads="1"/>
              </p:cNvSpPr>
              <p:nvPr/>
            </p:nvSpPr>
            <p:spPr bwMode="auto">
              <a:xfrm>
                <a:off x="278" y="2998"/>
                <a:ext cx="210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Observation of the student's ability to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 name="Rectangle 96">
                <a:extLst>
                  <a:ext uri="{FF2B5EF4-FFF2-40B4-BE49-F238E27FC236}">
                    <a16:creationId xmlns:a16="http://schemas.microsoft.com/office/drawing/2014/main" id="{D70BD3D8-0A07-FDFB-4A29-C41C3A7D0504}"/>
                  </a:ext>
                </a:extLst>
              </p:cNvPr>
              <p:cNvSpPr>
                <a:spLocks noChangeArrowheads="1"/>
              </p:cNvSpPr>
              <p:nvPr/>
            </p:nvSpPr>
            <p:spPr bwMode="auto">
              <a:xfrm>
                <a:off x="278" y="3163"/>
                <a:ext cx="188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work well in a team setting (team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 name="Rectangle 97">
                <a:extLst>
                  <a:ext uri="{FF2B5EF4-FFF2-40B4-BE49-F238E27FC236}">
                    <a16:creationId xmlns:a16="http://schemas.microsoft.com/office/drawing/2014/main" id="{0F44553A-0578-B53A-0981-499169B660F3}"/>
                  </a:ext>
                </a:extLst>
              </p:cNvPr>
              <p:cNvSpPr>
                <a:spLocks noChangeArrowheads="1"/>
              </p:cNvSpPr>
              <p:nvPr/>
            </p:nvSpPr>
            <p:spPr bwMode="auto">
              <a:xfrm>
                <a:off x="278" y="3328"/>
                <a:ext cx="46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project)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 name="Rectangle 98">
                <a:extLst>
                  <a:ext uri="{FF2B5EF4-FFF2-40B4-BE49-F238E27FC236}">
                    <a16:creationId xmlns:a16="http://schemas.microsoft.com/office/drawing/2014/main" id="{880ACF49-9E0F-D9C2-7D40-1B7C39284F66}"/>
                  </a:ext>
                </a:extLst>
              </p:cNvPr>
              <p:cNvSpPr>
                <a:spLocks noChangeArrowheads="1"/>
              </p:cNvSpPr>
              <p:nvPr/>
            </p:nvSpPr>
            <p:spPr bwMode="auto">
              <a:xfrm>
                <a:off x="4155" y="3338"/>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 name="Rectangle 99">
                <a:extLst>
                  <a:ext uri="{FF2B5EF4-FFF2-40B4-BE49-F238E27FC236}">
                    <a16:creationId xmlns:a16="http://schemas.microsoft.com/office/drawing/2014/main" id="{41276F0B-1D94-02DD-A69A-FE45B4B13F66}"/>
                  </a:ext>
                </a:extLst>
              </p:cNvPr>
              <p:cNvSpPr>
                <a:spLocks noChangeArrowheads="1"/>
              </p:cNvSpPr>
              <p:nvPr/>
            </p:nvSpPr>
            <p:spPr bwMode="auto">
              <a:xfrm>
                <a:off x="4864" y="3338"/>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 name="Rectangle 100">
                <a:extLst>
                  <a:ext uri="{FF2B5EF4-FFF2-40B4-BE49-F238E27FC236}">
                    <a16:creationId xmlns:a16="http://schemas.microsoft.com/office/drawing/2014/main" id="{40DD92D5-E0B6-B4EE-EB99-3D0832B99C20}"/>
                  </a:ext>
                </a:extLst>
              </p:cNvPr>
              <p:cNvSpPr>
                <a:spLocks noChangeArrowheads="1"/>
              </p:cNvSpPr>
              <p:nvPr/>
            </p:nvSpPr>
            <p:spPr bwMode="auto">
              <a:xfrm>
                <a:off x="278" y="3544"/>
                <a:ext cx="115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Arial" panose="020B0604020202020204" pitchFamily="34" charset="0"/>
                  </a:rPr>
                  <a:t>Pre/post skill testing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Rectangle 101">
                <a:extLst>
                  <a:ext uri="{FF2B5EF4-FFF2-40B4-BE49-F238E27FC236}">
                    <a16:creationId xmlns:a16="http://schemas.microsoft.com/office/drawing/2014/main" id="{49A1434C-21E7-1214-BC86-664891577477}"/>
                  </a:ext>
                </a:extLst>
              </p:cNvPr>
              <p:cNvSpPr>
                <a:spLocks noChangeArrowheads="1"/>
              </p:cNvSpPr>
              <p:nvPr/>
            </p:nvSpPr>
            <p:spPr bwMode="auto">
              <a:xfrm>
                <a:off x="3404" y="3554"/>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 name="Rectangle 102">
                <a:extLst>
                  <a:ext uri="{FF2B5EF4-FFF2-40B4-BE49-F238E27FC236}">
                    <a16:creationId xmlns:a16="http://schemas.microsoft.com/office/drawing/2014/main" id="{58D44C1A-7084-276D-1D09-AC11AE852D92}"/>
                  </a:ext>
                </a:extLst>
              </p:cNvPr>
              <p:cNvSpPr>
                <a:spLocks noChangeArrowheads="1"/>
              </p:cNvSpPr>
              <p:nvPr/>
            </p:nvSpPr>
            <p:spPr bwMode="auto">
              <a:xfrm>
                <a:off x="4155" y="3554"/>
                <a:ext cx="2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 name="Rectangle 103">
                <a:extLst>
                  <a:ext uri="{FF2B5EF4-FFF2-40B4-BE49-F238E27FC236}">
                    <a16:creationId xmlns:a16="http://schemas.microsoft.com/office/drawing/2014/main" id="{82C9D9DA-9648-6BAB-6D8C-D6B3D465762A}"/>
                  </a:ext>
                </a:extLst>
              </p:cNvPr>
              <p:cNvSpPr>
                <a:spLocks noChangeArrowheads="1"/>
              </p:cNvSpPr>
              <p:nvPr/>
            </p:nvSpPr>
            <p:spPr bwMode="auto">
              <a:xfrm>
                <a:off x="247" y="177"/>
                <a:ext cx="10"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Rectangle 104">
                <a:extLst>
                  <a:ext uri="{FF2B5EF4-FFF2-40B4-BE49-F238E27FC236}">
                    <a16:creationId xmlns:a16="http://schemas.microsoft.com/office/drawing/2014/main" id="{E7A1354F-E779-7622-6A6B-D00F20A80D99}"/>
                  </a:ext>
                </a:extLst>
              </p:cNvPr>
              <p:cNvSpPr>
                <a:spLocks noChangeArrowheads="1"/>
              </p:cNvSpPr>
              <p:nvPr/>
            </p:nvSpPr>
            <p:spPr bwMode="auto">
              <a:xfrm>
                <a:off x="2386" y="177"/>
                <a:ext cx="10"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Line 105">
                <a:extLst>
                  <a:ext uri="{FF2B5EF4-FFF2-40B4-BE49-F238E27FC236}">
                    <a16:creationId xmlns:a16="http://schemas.microsoft.com/office/drawing/2014/main" id="{C78C6DB6-DC19-6E7F-55C6-950AFDA445D4}"/>
                  </a:ext>
                </a:extLst>
              </p:cNvPr>
              <p:cNvSpPr>
                <a:spLocks noChangeShapeType="1"/>
              </p:cNvSpPr>
              <p:nvPr/>
            </p:nvSpPr>
            <p:spPr bwMode="auto">
              <a:xfrm>
                <a:off x="3044" y="177"/>
                <a:ext cx="0" cy="206"/>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Rectangle 106">
                <a:extLst>
                  <a:ext uri="{FF2B5EF4-FFF2-40B4-BE49-F238E27FC236}">
                    <a16:creationId xmlns:a16="http://schemas.microsoft.com/office/drawing/2014/main" id="{B6FE9360-AF32-6EB2-63BE-C9C8040D2737}"/>
                  </a:ext>
                </a:extLst>
              </p:cNvPr>
              <p:cNvSpPr>
                <a:spLocks noChangeArrowheads="1"/>
              </p:cNvSpPr>
              <p:nvPr/>
            </p:nvSpPr>
            <p:spPr bwMode="auto">
              <a:xfrm>
                <a:off x="3044" y="177"/>
                <a:ext cx="10" cy="20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Line 107">
                <a:extLst>
                  <a:ext uri="{FF2B5EF4-FFF2-40B4-BE49-F238E27FC236}">
                    <a16:creationId xmlns:a16="http://schemas.microsoft.com/office/drawing/2014/main" id="{EEA6C3B7-607B-D1C8-E83C-11677E0F76B1}"/>
                  </a:ext>
                </a:extLst>
              </p:cNvPr>
              <p:cNvSpPr>
                <a:spLocks noChangeShapeType="1"/>
              </p:cNvSpPr>
              <p:nvPr/>
            </p:nvSpPr>
            <p:spPr bwMode="auto">
              <a:xfrm>
                <a:off x="3887" y="177"/>
                <a:ext cx="0" cy="206"/>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Rectangle 108">
                <a:extLst>
                  <a:ext uri="{FF2B5EF4-FFF2-40B4-BE49-F238E27FC236}">
                    <a16:creationId xmlns:a16="http://schemas.microsoft.com/office/drawing/2014/main" id="{1E538565-6227-A786-10B3-7DDC4F7C820C}"/>
                  </a:ext>
                </a:extLst>
              </p:cNvPr>
              <p:cNvSpPr>
                <a:spLocks noChangeArrowheads="1"/>
              </p:cNvSpPr>
              <p:nvPr/>
            </p:nvSpPr>
            <p:spPr bwMode="auto">
              <a:xfrm>
                <a:off x="3887" y="177"/>
                <a:ext cx="11" cy="20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Line 109">
                <a:extLst>
                  <a:ext uri="{FF2B5EF4-FFF2-40B4-BE49-F238E27FC236}">
                    <a16:creationId xmlns:a16="http://schemas.microsoft.com/office/drawing/2014/main" id="{A1B81047-2C07-6EC7-0492-F451AAC7B4E5}"/>
                  </a:ext>
                </a:extLst>
              </p:cNvPr>
              <p:cNvSpPr>
                <a:spLocks noChangeShapeType="1"/>
              </p:cNvSpPr>
              <p:nvPr/>
            </p:nvSpPr>
            <p:spPr bwMode="auto">
              <a:xfrm>
                <a:off x="4546" y="177"/>
                <a:ext cx="0" cy="206"/>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Rectangle 110">
                <a:extLst>
                  <a:ext uri="{FF2B5EF4-FFF2-40B4-BE49-F238E27FC236}">
                    <a16:creationId xmlns:a16="http://schemas.microsoft.com/office/drawing/2014/main" id="{4BBE3C30-FC7E-D737-4D93-5FC87A6C4824}"/>
                  </a:ext>
                </a:extLst>
              </p:cNvPr>
              <p:cNvSpPr>
                <a:spLocks noChangeArrowheads="1"/>
              </p:cNvSpPr>
              <p:nvPr/>
            </p:nvSpPr>
            <p:spPr bwMode="auto">
              <a:xfrm>
                <a:off x="4546" y="177"/>
                <a:ext cx="10" cy="20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Line 111">
                <a:extLst>
                  <a:ext uri="{FF2B5EF4-FFF2-40B4-BE49-F238E27FC236}">
                    <a16:creationId xmlns:a16="http://schemas.microsoft.com/office/drawing/2014/main" id="{2E5AD6FF-2925-ABE4-EAA6-41032320ED60}"/>
                  </a:ext>
                </a:extLst>
              </p:cNvPr>
              <p:cNvSpPr>
                <a:spLocks noChangeShapeType="1"/>
              </p:cNvSpPr>
              <p:nvPr/>
            </p:nvSpPr>
            <p:spPr bwMode="auto">
              <a:xfrm>
                <a:off x="5296" y="177"/>
                <a:ext cx="0" cy="206"/>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Rectangle 112">
                <a:extLst>
                  <a:ext uri="{FF2B5EF4-FFF2-40B4-BE49-F238E27FC236}">
                    <a16:creationId xmlns:a16="http://schemas.microsoft.com/office/drawing/2014/main" id="{9A50A6AA-0EE1-B1F4-6BF0-F6269F50458B}"/>
                  </a:ext>
                </a:extLst>
              </p:cNvPr>
              <p:cNvSpPr>
                <a:spLocks noChangeArrowheads="1"/>
              </p:cNvSpPr>
              <p:nvPr/>
            </p:nvSpPr>
            <p:spPr bwMode="auto">
              <a:xfrm>
                <a:off x="5296" y="177"/>
                <a:ext cx="11" cy="20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Line 113">
                <a:extLst>
                  <a:ext uri="{FF2B5EF4-FFF2-40B4-BE49-F238E27FC236}">
                    <a16:creationId xmlns:a16="http://schemas.microsoft.com/office/drawing/2014/main" id="{AEA2669F-E7FC-A5D1-833C-A9C07714FC3D}"/>
                  </a:ext>
                </a:extLst>
              </p:cNvPr>
              <p:cNvSpPr>
                <a:spLocks noChangeShapeType="1"/>
              </p:cNvSpPr>
              <p:nvPr/>
            </p:nvSpPr>
            <p:spPr bwMode="auto">
              <a:xfrm>
                <a:off x="257" y="383"/>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Rectangle 114">
                <a:extLst>
                  <a:ext uri="{FF2B5EF4-FFF2-40B4-BE49-F238E27FC236}">
                    <a16:creationId xmlns:a16="http://schemas.microsoft.com/office/drawing/2014/main" id="{F8E9430A-9CAA-8B76-2202-A042AB245F46}"/>
                  </a:ext>
                </a:extLst>
              </p:cNvPr>
              <p:cNvSpPr>
                <a:spLocks noChangeArrowheads="1"/>
              </p:cNvSpPr>
              <p:nvPr/>
            </p:nvSpPr>
            <p:spPr bwMode="auto">
              <a:xfrm>
                <a:off x="257" y="383"/>
                <a:ext cx="666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Line 115">
                <a:extLst>
                  <a:ext uri="{FF2B5EF4-FFF2-40B4-BE49-F238E27FC236}">
                    <a16:creationId xmlns:a16="http://schemas.microsoft.com/office/drawing/2014/main" id="{B084BE63-7349-1941-61C9-03F4C59B4DDC}"/>
                  </a:ext>
                </a:extLst>
              </p:cNvPr>
              <p:cNvSpPr>
                <a:spLocks noChangeShapeType="1"/>
              </p:cNvSpPr>
              <p:nvPr/>
            </p:nvSpPr>
            <p:spPr bwMode="auto">
              <a:xfrm>
                <a:off x="6911" y="177"/>
                <a:ext cx="0" cy="206"/>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Rectangle 116">
                <a:extLst>
                  <a:ext uri="{FF2B5EF4-FFF2-40B4-BE49-F238E27FC236}">
                    <a16:creationId xmlns:a16="http://schemas.microsoft.com/office/drawing/2014/main" id="{442DD913-DAB5-DC85-C721-9AA65BFD555D}"/>
                  </a:ext>
                </a:extLst>
              </p:cNvPr>
              <p:cNvSpPr>
                <a:spLocks noChangeArrowheads="1"/>
              </p:cNvSpPr>
              <p:nvPr/>
            </p:nvSpPr>
            <p:spPr bwMode="auto">
              <a:xfrm>
                <a:off x="6911" y="177"/>
                <a:ext cx="10" cy="20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Line 117">
                <a:extLst>
                  <a:ext uri="{FF2B5EF4-FFF2-40B4-BE49-F238E27FC236}">
                    <a16:creationId xmlns:a16="http://schemas.microsoft.com/office/drawing/2014/main" id="{190B70F4-F2FA-8E9A-0577-0744354286B7}"/>
                  </a:ext>
                </a:extLst>
              </p:cNvPr>
              <p:cNvSpPr>
                <a:spLocks noChangeShapeType="1"/>
              </p:cNvSpPr>
              <p:nvPr/>
            </p:nvSpPr>
            <p:spPr bwMode="auto">
              <a:xfrm>
                <a:off x="247" y="383"/>
                <a:ext cx="0" cy="35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Rectangle 118">
                <a:extLst>
                  <a:ext uri="{FF2B5EF4-FFF2-40B4-BE49-F238E27FC236}">
                    <a16:creationId xmlns:a16="http://schemas.microsoft.com/office/drawing/2014/main" id="{57089210-62D4-964F-7E33-A1BA32C57B1B}"/>
                  </a:ext>
                </a:extLst>
              </p:cNvPr>
              <p:cNvSpPr>
                <a:spLocks noChangeArrowheads="1"/>
              </p:cNvSpPr>
              <p:nvPr/>
            </p:nvSpPr>
            <p:spPr bwMode="auto">
              <a:xfrm>
                <a:off x="247" y="383"/>
                <a:ext cx="10" cy="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Line 119">
                <a:extLst>
                  <a:ext uri="{FF2B5EF4-FFF2-40B4-BE49-F238E27FC236}">
                    <a16:creationId xmlns:a16="http://schemas.microsoft.com/office/drawing/2014/main" id="{08DF384A-0A72-97D2-90B4-2A6CD6D20A4D}"/>
                  </a:ext>
                </a:extLst>
              </p:cNvPr>
              <p:cNvSpPr>
                <a:spLocks noChangeShapeType="1"/>
              </p:cNvSpPr>
              <p:nvPr/>
            </p:nvSpPr>
            <p:spPr bwMode="auto">
              <a:xfrm>
                <a:off x="257" y="733"/>
                <a:ext cx="21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Rectangle 120">
                <a:extLst>
                  <a:ext uri="{FF2B5EF4-FFF2-40B4-BE49-F238E27FC236}">
                    <a16:creationId xmlns:a16="http://schemas.microsoft.com/office/drawing/2014/main" id="{92B67460-8DE7-AB7E-F905-F89FB77DA056}"/>
                  </a:ext>
                </a:extLst>
              </p:cNvPr>
              <p:cNvSpPr>
                <a:spLocks noChangeArrowheads="1"/>
              </p:cNvSpPr>
              <p:nvPr/>
            </p:nvSpPr>
            <p:spPr bwMode="auto">
              <a:xfrm>
                <a:off x="257" y="733"/>
                <a:ext cx="2129"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Line 121">
                <a:extLst>
                  <a:ext uri="{FF2B5EF4-FFF2-40B4-BE49-F238E27FC236}">
                    <a16:creationId xmlns:a16="http://schemas.microsoft.com/office/drawing/2014/main" id="{307A0011-C9D8-3C1E-9DCC-DFEB252DE3F4}"/>
                  </a:ext>
                </a:extLst>
              </p:cNvPr>
              <p:cNvSpPr>
                <a:spLocks noChangeShapeType="1"/>
              </p:cNvSpPr>
              <p:nvPr/>
            </p:nvSpPr>
            <p:spPr bwMode="auto">
              <a:xfrm>
                <a:off x="2386" y="393"/>
                <a:ext cx="0" cy="34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Rectangle 122">
                <a:extLst>
                  <a:ext uri="{FF2B5EF4-FFF2-40B4-BE49-F238E27FC236}">
                    <a16:creationId xmlns:a16="http://schemas.microsoft.com/office/drawing/2014/main" id="{4C976B29-E293-00C9-4E76-A20F4243F9B7}"/>
                  </a:ext>
                </a:extLst>
              </p:cNvPr>
              <p:cNvSpPr>
                <a:spLocks noChangeArrowheads="1"/>
              </p:cNvSpPr>
              <p:nvPr/>
            </p:nvSpPr>
            <p:spPr bwMode="auto">
              <a:xfrm>
                <a:off x="2386" y="393"/>
                <a:ext cx="10" cy="3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Line 123">
                <a:extLst>
                  <a:ext uri="{FF2B5EF4-FFF2-40B4-BE49-F238E27FC236}">
                    <a16:creationId xmlns:a16="http://schemas.microsoft.com/office/drawing/2014/main" id="{B0CB0001-3C4B-060D-EB4A-00CCAC45F29B}"/>
                  </a:ext>
                </a:extLst>
              </p:cNvPr>
              <p:cNvSpPr>
                <a:spLocks noChangeShapeType="1"/>
              </p:cNvSpPr>
              <p:nvPr/>
            </p:nvSpPr>
            <p:spPr bwMode="auto">
              <a:xfrm>
                <a:off x="2386" y="733"/>
                <a:ext cx="29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Rectangle 124">
                <a:extLst>
                  <a:ext uri="{FF2B5EF4-FFF2-40B4-BE49-F238E27FC236}">
                    <a16:creationId xmlns:a16="http://schemas.microsoft.com/office/drawing/2014/main" id="{DD9BCA90-D87E-D1C0-C119-C692080A7823}"/>
                  </a:ext>
                </a:extLst>
              </p:cNvPr>
              <p:cNvSpPr>
                <a:spLocks noChangeArrowheads="1"/>
              </p:cNvSpPr>
              <p:nvPr/>
            </p:nvSpPr>
            <p:spPr bwMode="auto">
              <a:xfrm>
                <a:off x="2386" y="733"/>
                <a:ext cx="29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Line 125">
                <a:extLst>
                  <a:ext uri="{FF2B5EF4-FFF2-40B4-BE49-F238E27FC236}">
                    <a16:creationId xmlns:a16="http://schemas.microsoft.com/office/drawing/2014/main" id="{D963E3C3-F8DD-4206-6187-6E96B8DEBCE6}"/>
                  </a:ext>
                </a:extLst>
              </p:cNvPr>
              <p:cNvSpPr>
                <a:spLocks noChangeShapeType="1"/>
              </p:cNvSpPr>
              <p:nvPr/>
            </p:nvSpPr>
            <p:spPr bwMode="auto">
              <a:xfrm>
                <a:off x="5296" y="393"/>
                <a:ext cx="0" cy="34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Rectangle 126">
                <a:extLst>
                  <a:ext uri="{FF2B5EF4-FFF2-40B4-BE49-F238E27FC236}">
                    <a16:creationId xmlns:a16="http://schemas.microsoft.com/office/drawing/2014/main" id="{75FDC03A-7EFA-49A0-1D6E-63684E230C11}"/>
                  </a:ext>
                </a:extLst>
              </p:cNvPr>
              <p:cNvSpPr>
                <a:spLocks noChangeArrowheads="1"/>
              </p:cNvSpPr>
              <p:nvPr/>
            </p:nvSpPr>
            <p:spPr bwMode="auto">
              <a:xfrm>
                <a:off x="5296" y="393"/>
                <a:ext cx="11" cy="3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Line 127">
                <a:extLst>
                  <a:ext uri="{FF2B5EF4-FFF2-40B4-BE49-F238E27FC236}">
                    <a16:creationId xmlns:a16="http://schemas.microsoft.com/office/drawing/2014/main" id="{37D65C17-B8C2-DB5E-DD7D-44FF117CF79F}"/>
                  </a:ext>
                </a:extLst>
              </p:cNvPr>
              <p:cNvSpPr>
                <a:spLocks noChangeShapeType="1"/>
              </p:cNvSpPr>
              <p:nvPr/>
            </p:nvSpPr>
            <p:spPr bwMode="auto">
              <a:xfrm>
                <a:off x="5307" y="733"/>
                <a:ext cx="161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Rectangle 128">
                <a:extLst>
                  <a:ext uri="{FF2B5EF4-FFF2-40B4-BE49-F238E27FC236}">
                    <a16:creationId xmlns:a16="http://schemas.microsoft.com/office/drawing/2014/main" id="{7DB24AEE-0E79-B018-341A-9CC22350CCAD}"/>
                  </a:ext>
                </a:extLst>
              </p:cNvPr>
              <p:cNvSpPr>
                <a:spLocks noChangeArrowheads="1"/>
              </p:cNvSpPr>
              <p:nvPr/>
            </p:nvSpPr>
            <p:spPr bwMode="auto">
              <a:xfrm>
                <a:off x="5307" y="733"/>
                <a:ext cx="161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Line 129">
                <a:extLst>
                  <a:ext uri="{FF2B5EF4-FFF2-40B4-BE49-F238E27FC236}">
                    <a16:creationId xmlns:a16="http://schemas.microsoft.com/office/drawing/2014/main" id="{F7364322-20C2-534D-A1CE-6B08B7138D30}"/>
                  </a:ext>
                </a:extLst>
              </p:cNvPr>
              <p:cNvSpPr>
                <a:spLocks noChangeShapeType="1"/>
              </p:cNvSpPr>
              <p:nvPr/>
            </p:nvSpPr>
            <p:spPr bwMode="auto">
              <a:xfrm>
                <a:off x="6911" y="393"/>
                <a:ext cx="0" cy="34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Rectangle 130">
                <a:extLst>
                  <a:ext uri="{FF2B5EF4-FFF2-40B4-BE49-F238E27FC236}">
                    <a16:creationId xmlns:a16="http://schemas.microsoft.com/office/drawing/2014/main" id="{42763529-3C6D-7EDA-45B9-A95DBA169CDA}"/>
                  </a:ext>
                </a:extLst>
              </p:cNvPr>
              <p:cNvSpPr>
                <a:spLocks noChangeArrowheads="1"/>
              </p:cNvSpPr>
              <p:nvPr/>
            </p:nvSpPr>
            <p:spPr bwMode="auto">
              <a:xfrm>
                <a:off x="6911" y="393"/>
                <a:ext cx="10" cy="3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Line 131">
                <a:extLst>
                  <a:ext uri="{FF2B5EF4-FFF2-40B4-BE49-F238E27FC236}">
                    <a16:creationId xmlns:a16="http://schemas.microsoft.com/office/drawing/2014/main" id="{EE2463D4-F4C8-36CF-368A-732067348C79}"/>
                  </a:ext>
                </a:extLst>
              </p:cNvPr>
              <p:cNvSpPr>
                <a:spLocks noChangeShapeType="1"/>
              </p:cNvSpPr>
              <p:nvPr/>
            </p:nvSpPr>
            <p:spPr bwMode="auto">
              <a:xfrm>
                <a:off x="247" y="733"/>
                <a:ext cx="0" cy="4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Rectangle 132">
                <a:extLst>
                  <a:ext uri="{FF2B5EF4-FFF2-40B4-BE49-F238E27FC236}">
                    <a16:creationId xmlns:a16="http://schemas.microsoft.com/office/drawing/2014/main" id="{18C60E08-6DAB-0E49-8454-5D3E3A43CD84}"/>
                  </a:ext>
                </a:extLst>
              </p:cNvPr>
              <p:cNvSpPr>
                <a:spLocks noChangeArrowheads="1"/>
              </p:cNvSpPr>
              <p:nvPr/>
            </p:nvSpPr>
            <p:spPr bwMode="auto">
              <a:xfrm>
                <a:off x="247" y="733"/>
                <a:ext cx="10" cy="4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Line 133">
                <a:extLst>
                  <a:ext uri="{FF2B5EF4-FFF2-40B4-BE49-F238E27FC236}">
                    <a16:creationId xmlns:a16="http://schemas.microsoft.com/office/drawing/2014/main" id="{E9A5E6B3-3BDA-8A1B-CA39-8FCA3293E284}"/>
                  </a:ext>
                </a:extLst>
              </p:cNvPr>
              <p:cNvSpPr>
                <a:spLocks noChangeShapeType="1"/>
              </p:cNvSpPr>
              <p:nvPr/>
            </p:nvSpPr>
            <p:spPr bwMode="auto">
              <a:xfrm>
                <a:off x="2386" y="743"/>
                <a:ext cx="0" cy="42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Rectangle 134">
                <a:extLst>
                  <a:ext uri="{FF2B5EF4-FFF2-40B4-BE49-F238E27FC236}">
                    <a16:creationId xmlns:a16="http://schemas.microsoft.com/office/drawing/2014/main" id="{57DEFD65-D9D1-DCD0-6E02-5FE154411152}"/>
                  </a:ext>
                </a:extLst>
              </p:cNvPr>
              <p:cNvSpPr>
                <a:spLocks noChangeArrowheads="1"/>
              </p:cNvSpPr>
              <p:nvPr/>
            </p:nvSpPr>
            <p:spPr bwMode="auto">
              <a:xfrm>
                <a:off x="2386" y="743"/>
                <a:ext cx="10" cy="4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5" name="Line 135">
                <a:extLst>
                  <a:ext uri="{FF2B5EF4-FFF2-40B4-BE49-F238E27FC236}">
                    <a16:creationId xmlns:a16="http://schemas.microsoft.com/office/drawing/2014/main" id="{CFE1A35F-11BB-2EDA-2ACC-90F8DAC4B518}"/>
                  </a:ext>
                </a:extLst>
              </p:cNvPr>
              <p:cNvSpPr>
                <a:spLocks noChangeShapeType="1"/>
              </p:cNvSpPr>
              <p:nvPr/>
            </p:nvSpPr>
            <p:spPr bwMode="auto">
              <a:xfrm>
                <a:off x="257" y="1166"/>
                <a:ext cx="50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Rectangle 136">
                <a:extLst>
                  <a:ext uri="{FF2B5EF4-FFF2-40B4-BE49-F238E27FC236}">
                    <a16:creationId xmlns:a16="http://schemas.microsoft.com/office/drawing/2014/main" id="{6B662A55-9B37-012B-56DC-252D45B009D5}"/>
                  </a:ext>
                </a:extLst>
              </p:cNvPr>
              <p:cNvSpPr>
                <a:spLocks noChangeArrowheads="1"/>
              </p:cNvSpPr>
              <p:nvPr/>
            </p:nvSpPr>
            <p:spPr bwMode="auto">
              <a:xfrm>
                <a:off x="257" y="1166"/>
                <a:ext cx="505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Line 137">
                <a:extLst>
                  <a:ext uri="{FF2B5EF4-FFF2-40B4-BE49-F238E27FC236}">
                    <a16:creationId xmlns:a16="http://schemas.microsoft.com/office/drawing/2014/main" id="{F16AA179-4D0A-7FEB-5C4D-FDD09E63A0FB}"/>
                  </a:ext>
                </a:extLst>
              </p:cNvPr>
              <p:cNvSpPr>
                <a:spLocks noChangeShapeType="1"/>
              </p:cNvSpPr>
              <p:nvPr/>
            </p:nvSpPr>
            <p:spPr bwMode="auto">
              <a:xfrm>
                <a:off x="5296" y="733"/>
                <a:ext cx="0" cy="43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Rectangle 138">
                <a:extLst>
                  <a:ext uri="{FF2B5EF4-FFF2-40B4-BE49-F238E27FC236}">
                    <a16:creationId xmlns:a16="http://schemas.microsoft.com/office/drawing/2014/main" id="{46D41296-1FE1-ABCF-DC3A-8DF3A2BBD3A2}"/>
                  </a:ext>
                </a:extLst>
              </p:cNvPr>
              <p:cNvSpPr>
                <a:spLocks noChangeArrowheads="1"/>
              </p:cNvSpPr>
              <p:nvPr/>
            </p:nvSpPr>
            <p:spPr bwMode="auto">
              <a:xfrm>
                <a:off x="5296" y="733"/>
                <a:ext cx="11" cy="43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Line 139">
                <a:extLst>
                  <a:ext uri="{FF2B5EF4-FFF2-40B4-BE49-F238E27FC236}">
                    <a16:creationId xmlns:a16="http://schemas.microsoft.com/office/drawing/2014/main" id="{36EB2E62-0B02-F34B-8D7E-2B0E99E01254}"/>
                  </a:ext>
                </a:extLst>
              </p:cNvPr>
              <p:cNvSpPr>
                <a:spLocks noChangeShapeType="1"/>
              </p:cNvSpPr>
              <p:nvPr/>
            </p:nvSpPr>
            <p:spPr bwMode="auto">
              <a:xfrm>
                <a:off x="257" y="1382"/>
                <a:ext cx="50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Rectangle 140">
                <a:extLst>
                  <a:ext uri="{FF2B5EF4-FFF2-40B4-BE49-F238E27FC236}">
                    <a16:creationId xmlns:a16="http://schemas.microsoft.com/office/drawing/2014/main" id="{9F9FFC5B-2CA0-48CB-416A-27E7DFC81135}"/>
                  </a:ext>
                </a:extLst>
              </p:cNvPr>
              <p:cNvSpPr>
                <a:spLocks noChangeArrowheads="1"/>
              </p:cNvSpPr>
              <p:nvPr/>
            </p:nvSpPr>
            <p:spPr bwMode="auto">
              <a:xfrm>
                <a:off x="257" y="1382"/>
                <a:ext cx="5039"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Line 141">
                <a:extLst>
                  <a:ext uri="{FF2B5EF4-FFF2-40B4-BE49-F238E27FC236}">
                    <a16:creationId xmlns:a16="http://schemas.microsoft.com/office/drawing/2014/main" id="{95408314-1C5A-B4BD-D997-45B1D52BC757}"/>
                  </a:ext>
                </a:extLst>
              </p:cNvPr>
              <p:cNvSpPr>
                <a:spLocks noChangeShapeType="1"/>
              </p:cNvSpPr>
              <p:nvPr/>
            </p:nvSpPr>
            <p:spPr bwMode="auto">
              <a:xfrm>
                <a:off x="5296" y="1176"/>
                <a:ext cx="0" cy="20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Rectangle 142">
                <a:extLst>
                  <a:ext uri="{FF2B5EF4-FFF2-40B4-BE49-F238E27FC236}">
                    <a16:creationId xmlns:a16="http://schemas.microsoft.com/office/drawing/2014/main" id="{C94D60FC-723F-31E5-A7BE-2675C2302F98}"/>
                  </a:ext>
                </a:extLst>
              </p:cNvPr>
              <p:cNvSpPr>
                <a:spLocks noChangeArrowheads="1"/>
              </p:cNvSpPr>
              <p:nvPr/>
            </p:nvSpPr>
            <p:spPr bwMode="auto">
              <a:xfrm>
                <a:off x="5296" y="1176"/>
                <a:ext cx="11" cy="20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Line 143">
                <a:extLst>
                  <a:ext uri="{FF2B5EF4-FFF2-40B4-BE49-F238E27FC236}">
                    <a16:creationId xmlns:a16="http://schemas.microsoft.com/office/drawing/2014/main" id="{9D5B7A73-01D4-C872-9BD0-DFD35DE2DE30}"/>
                  </a:ext>
                </a:extLst>
              </p:cNvPr>
              <p:cNvSpPr>
                <a:spLocks noChangeShapeType="1"/>
              </p:cNvSpPr>
              <p:nvPr/>
            </p:nvSpPr>
            <p:spPr bwMode="auto">
              <a:xfrm>
                <a:off x="5296" y="1382"/>
                <a:ext cx="16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44">
                <a:extLst>
                  <a:ext uri="{FF2B5EF4-FFF2-40B4-BE49-F238E27FC236}">
                    <a16:creationId xmlns:a16="http://schemas.microsoft.com/office/drawing/2014/main" id="{6FCB5541-E34A-4446-9E87-8ED18ED7B323}"/>
                  </a:ext>
                </a:extLst>
              </p:cNvPr>
              <p:cNvSpPr>
                <a:spLocks noChangeArrowheads="1"/>
              </p:cNvSpPr>
              <p:nvPr/>
            </p:nvSpPr>
            <p:spPr bwMode="auto">
              <a:xfrm>
                <a:off x="5296" y="1382"/>
                <a:ext cx="1625"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Line 145">
                <a:extLst>
                  <a:ext uri="{FF2B5EF4-FFF2-40B4-BE49-F238E27FC236}">
                    <a16:creationId xmlns:a16="http://schemas.microsoft.com/office/drawing/2014/main" id="{5EBDDCDC-604C-19F3-01B4-3E6EF5A0EDC5}"/>
                  </a:ext>
                </a:extLst>
              </p:cNvPr>
              <p:cNvSpPr>
                <a:spLocks noChangeShapeType="1"/>
              </p:cNvSpPr>
              <p:nvPr/>
            </p:nvSpPr>
            <p:spPr bwMode="auto">
              <a:xfrm>
                <a:off x="257" y="1598"/>
                <a:ext cx="503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Rectangle 146">
                <a:extLst>
                  <a:ext uri="{FF2B5EF4-FFF2-40B4-BE49-F238E27FC236}">
                    <a16:creationId xmlns:a16="http://schemas.microsoft.com/office/drawing/2014/main" id="{58EA2664-467C-FD2A-C1E3-614087DB299E}"/>
                  </a:ext>
                </a:extLst>
              </p:cNvPr>
              <p:cNvSpPr>
                <a:spLocks noChangeArrowheads="1"/>
              </p:cNvSpPr>
              <p:nvPr/>
            </p:nvSpPr>
            <p:spPr bwMode="auto">
              <a:xfrm>
                <a:off x="257" y="1598"/>
                <a:ext cx="5039"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Line 147">
                <a:extLst>
                  <a:ext uri="{FF2B5EF4-FFF2-40B4-BE49-F238E27FC236}">
                    <a16:creationId xmlns:a16="http://schemas.microsoft.com/office/drawing/2014/main" id="{79E54C4F-800D-B15A-5723-053712C507C2}"/>
                  </a:ext>
                </a:extLst>
              </p:cNvPr>
              <p:cNvSpPr>
                <a:spLocks noChangeShapeType="1"/>
              </p:cNvSpPr>
              <p:nvPr/>
            </p:nvSpPr>
            <p:spPr bwMode="auto">
              <a:xfrm>
                <a:off x="5296" y="1392"/>
                <a:ext cx="0" cy="20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48">
                <a:extLst>
                  <a:ext uri="{FF2B5EF4-FFF2-40B4-BE49-F238E27FC236}">
                    <a16:creationId xmlns:a16="http://schemas.microsoft.com/office/drawing/2014/main" id="{03DF48B0-075E-A3EE-C201-BDF0E8C740EA}"/>
                  </a:ext>
                </a:extLst>
              </p:cNvPr>
              <p:cNvSpPr>
                <a:spLocks noChangeArrowheads="1"/>
              </p:cNvSpPr>
              <p:nvPr/>
            </p:nvSpPr>
            <p:spPr bwMode="auto">
              <a:xfrm>
                <a:off x="5296" y="1392"/>
                <a:ext cx="11" cy="20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Line 149">
                <a:extLst>
                  <a:ext uri="{FF2B5EF4-FFF2-40B4-BE49-F238E27FC236}">
                    <a16:creationId xmlns:a16="http://schemas.microsoft.com/office/drawing/2014/main" id="{357C6DFA-1972-14B3-A6D4-4A59ECBCE1FE}"/>
                  </a:ext>
                </a:extLst>
              </p:cNvPr>
              <p:cNvSpPr>
                <a:spLocks noChangeShapeType="1"/>
              </p:cNvSpPr>
              <p:nvPr/>
            </p:nvSpPr>
            <p:spPr bwMode="auto">
              <a:xfrm>
                <a:off x="5296" y="1598"/>
                <a:ext cx="16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Rectangle 150">
                <a:extLst>
                  <a:ext uri="{FF2B5EF4-FFF2-40B4-BE49-F238E27FC236}">
                    <a16:creationId xmlns:a16="http://schemas.microsoft.com/office/drawing/2014/main" id="{BD952891-9CD7-D8B9-95A8-5BE661FB667F}"/>
                  </a:ext>
                </a:extLst>
              </p:cNvPr>
              <p:cNvSpPr>
                <a:spLocks noChangeArrowheads="1"/>
              </p:cNvSpPr>
              <p:nvPr/>
            </p:nvSpPr>
            <p:spPr bwMode="auto">
              <a:xfrm>
                <a:off x="5296" y="1598"/>
                <a:ext cx="1625"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Line 151">
                <a:extLst>
                  <a:ext uri="{FF2B5EF4-FFF2-40B4-BE49-F238E27FC236}">
                    <a16:creationId xmlns:a16="http://schemas.microsoft.com/office/drawing/2014/main" id="{827B0120-BB0E-54EF-1BFE-6295DE889385}"/>
                  </a:ext>
                </a:extLst>
              </p:cNvPr>
              <p:cNvSpPr>
                <a:spLocks noChangeShapeType="1"/>
              </p:cNvSpPr>
              <p:nvPr/>
            </p:nvSpPr>
            <p:spPr bwMode="auto">
              <a:xfrm>
                <a:off x="257" y="1814"/>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Rectangle 152">
                <a:extLst>
                  <a:ext uri="{FF2B5EF4-FFF2-40B4-BE49-F238E27FC236}">
                    <a16:creationId xmlns:a16="http://schemas.microsoft.com/office/drawing/2014/main" id="{D320622F-6678-2378-62DC-A5EB59EB5F61}"/>
                  </a:ext>
                </a:extLst>
              </p:cNvPr>
              <p:cNvSpPr>
                <a:spLocks noChangeArrowheads="1"/>
              </p:cNvSpPr>
              <p:nvPr/>
            </p:nvSpPr>
            <p:spPr bwMode="auto">
              <a:xfrm>
                <a:off x="257" y="1814"/>
                <a:ext cx="666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Line 153">
                <a:extLst>
                  <a:ext uri="{FF2B5EF4-FFF2-40B4-BE49-F238E27FC236}">
                    <a16:creationId xmlns:a16="http://schemas.microsoft.com/office/drawing/2014/main" id="{14A341B3-3526-4923-384D-45C67416DC7A}"/>
                  </a:ext>
                </a:extLst>
              </p:cNvPr>
              <p:cNvSpPr>
                <a:spLocks noChangeShapeType="1"/>
              </p:cNvSpPr>
              <p:nvPr/>
            </p:nvSpPr>
            <p:spPr bwMode="auto">
              <a:xfrm>
                <a:off x="6911" y="743"/>
                <a:ext cx="0" cy="107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Rectangle 154">
                <a:extLst>
                  <a:ext uri="{FF2B5EF4-FFF2-40B4-BE49-F238E27FC236}">
                    <a16:creationId xmlns:a16="http://schemas.microsoft.com/office/drawing/2014/main" id="{6305632A-41C8-8EFF-EDD2-BDA60E1615AA}"/>
                  </a:ext>
                </a:extLst>
              </p:cNvPr>
              <p:cNvSpPr>
                <a:spLocks noChangeArrowheads="1"/>
              </p:cNvSpPr>
              <p:nvPr/>
            </p:nvSpPr>
            <p:spPr bwMode="auto">
              <a:xfrm>
                <a:off x="6911" y="743"/>
                <a:ext cx="10" cy="10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Line 155">
                <a:extLst>
                  <a:ext uri="{FF2B5EF4-FFF2-40B4-BE49-F238E27FC236}">
                    <a16:creationId xmlns:a16="http://schemas.microsoft.com/office/drawing/2014/main" id="{92F95387-85A7-50E9-1CB3-A83F6E9A1F36}"/>
                  </a:ext>
                </a:extLst>
              </p:cNvPr>
              <p:cNvSpPr>
                <a:spLocks noChangeShapeType="1"/>
              </p:cNvSpPr>
              <p:nvPr/>
            </p:nvSpPr>
            <p:spPr bwMode="auto">
              <a:xfrm>
                <a:off x="257" y="2030"/>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Rectangle 156">
                <a:extLst>
                  <a:ext uri="{FF2B5EF4-FFF2-40B4-BE49-F238E27FC236}">
                    <a16:creationId xmlns:a16="http://schemas.microsoft.com/office/drawing/2014/main" id="{5CF6F427-A08E-BE64-5375-CAF1E01C2344}"/>
                  </a:ext>
                </a:extLst>
              </p:cNvPr>
              <p:cNvSpPr>
                <a:spLocks noChangeArrowheads="1"/>
              </p:cNvSpPr>
              <p:nvPr/>
            </p:nvSpPr>
            <p:spPr bwMode="auto">
              <a:xfrm>
                <a:off x="257" y="2030"/>
                <a:ext cx="666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Line 157">
                <a:extLst>
                  <a:ext uri="{FF2B5EF4-FFF2-40B4-BE49-F238E27FC236}">
                    <a16:creationId xmlns:a16="http://schemas.microsoft.com/office/drawing/2014/main" id="{8D181718-FDB0-9E15-466F-D8F3D901C12D}"/>
                  </a:ext>
                </a:extLst>
              </p:cNvPr>
              <p:cNvSpPr>
                <a:spLocks noChangeShapeType="1"/>
              </p:cNvSpPr>
              <p:nvPr/>
            </p:nvSpPr>
            <p:spPr bwMode="auto">
              <a:xfrm>
                <a:off x="257" y="2247"/>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Rectangle 158">
                <a:extLst>
                  <a:ext uri="{FF2B5EF4-FFF2-40B4-BE49-F238E27FC236}">
                    <a16:creationId xmlns:a16="http://schemas.microsoft.com/office/drawing/2014/main" id="{A56DE900-410B-EB72-5C78-B3445EB9BA42}"/>
                  </a:ext>
                </a:extLst>
              </p:cNvPr>
              <p:cNvSpPr>
                <a:spLocks noChangeArrowheads="1"/>
              </p:cNvSpPr>
              <p:nvPr/>
            </p:nvSpPr>
            <p:spPr bwMode="auto">
              <a:xfrm>
                <a:off x="257" y="2247"/>
                <a:ext cx="666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Line 159">
                <a:extLst>
                  <a:ext uri="{FF2B5EF4-FFF2-40B4-BE49-F238E27FC236}">
                    <a16:creationId xmlns:a16="http://schemas.microsoft.com/office/drawing/2014/main" id="{B1A8B09B-8D2E-F150-C1BD-DFAB6B063273}"/>
                  </a:ext>
                </a:extLst>
              </p:cNvPr>
              <p:cNvSpPr>
                <a:spLocks noChangeShapeType="1"/>
              </p:cNvSpPr>
              <p:nvPr/>
            </p:nvSpPr>
            <p:spPr bwMode="auto">
              <a:xfrm>
                <a:off x="257" y="2463"/>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Rectangle 160">
                <a:extLst>
                  <a:ext uri="{FF2B5EF4-FFF2-40B4-BE49-F238E27FC236}">
                    <a16:creationId xmlns:a16="http://schemas.microsoft.com/office/drawing/2014/main" id="{939AFF10-4395-523F-D88C-CC595DB47C63}"/>
                  </a:ext>
                </a:extLst>
              </p:cNvPr>
              <p:cNvSpPr>
                <a:spLocks noChangeArrowheads="1"/>
              </p:cNvSpPr>
              <p:nvPr/>
            </p:nvSpPr>
            <p:spPr bwMode="auto">
              <a:xfrm>
                <a:off x="257" y="2463"/>
                <a:ext cx="666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Line 161">
                <a:extLst>
                  <a:ext uri="{FF2B5EF4-FFF2-40B4-BE49-F238E27FC236}">
                    <a16:creationId xmlns:a16="http://schemas.microsoft.com/office/drawing/2014/main" id="{B45FF1EF-52AC-DC8A-060C-8DD6E9CB07CD}"/>
                  </a:ext>
                </a:extLst>
              </p:cNvPr>
              <p:cNvSpPr>
                <a:spLocks noChangeShapeType="1"/>
              </p:cNvSpPr>
              <p:nvPr/>
            </p:nvSpPr>
            <p:spPr bwMode="auto">
              <a:xfrm>
                <a:off x="257" y="2679"/>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Rectangle 162">
                <a:extLst>
                  <a:ext uri="{FF2B5EF4-FFF2-40B4-BE49-F238E27FC236}">
                    <a16:creationId xmlns:a16="http://schemas.microsoft.com/office/drawing/2014/main" id="{3BD6B072-D3AE-8269-8E0D-665D8975D20D}"/>
                  </a:ext>
                </a:extLst>
              </p:cNvPr>
              <p:cNvSpPr>
                <a:spLocks noChangeArrowheads="1"/>
              </p:cNvSpPr>
              <p:nvPr/>
            </p:nvSpPr>
            <p:spPr bwMode="auto">
              <a:xfrm>
                <a:off x="257" y="2679"/>
                <a:ext cx="666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Line 163">
                <a:extLst>
                  <a:ext uri="{FF2B5EF4-FFF2-40B4-BE49-F238E27FC236}">
                    <a16:creationId xmlns:a16="http://schemas.microsoft.com/office/drawing/2014/main" id="{7E160703-2800-EC80-CA8C-7A88DDE5F472}"/>
                  </a:ext>
                </a:extLst>
              </p:cNvPr>
              <p:cNvSpPr>
                <a:spLocks noChangeShapeType="1"/>
              </p:cNvSpPr>
              <p:nvPr/>
            </p:nvSpPr>
            <p:spPr bwMode="auto">
              <a:xfrm>
                <a:off x="257" y="3009"/>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Rectangle 164">
                <a:extLst>
                  <a:ext uri="{FF2B5EF4-FFF2-40B4-BE49-F238E27FC236}">
                    <a16:creationId xmlns:a16="http://schemas.microsoft.com/office/drawing/2014/main" id="{4B848260-3BDC-EACF-39DD-78176AD95FA2}"/>
                  </a:ext>
                </a:extLst>
              </p:cNvPr>
              <p:cNvSpPr>
                <a:spLocks noChangeArrowheads="1"/>
              </p:cNvSpPr>
              <p:nvPr/>
            </p:nvSpPr>
            <p:spPr bwMode="auto">
              <a:xfrm>
                <a:off x="257" y="3009"/>
                <a:ext cx="666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Line 165">
                <a:extLst>
                  <a:ext uri="{FF2B5EF4-FFF2-40B4-BE49-F238E27FC236}">
                    <a16:creationId xmlns:a16="http://schemas.microsoft.com/office/drawing/2014/main" id="{7C0DFD3E-B765-4F7A-53F9-DFC6A964B0C3}"/>
                  </a:ext>
                </a:extLst>
              </p:cNvPr>
              <p:cNvSpPr>
                <a:spLocks noChangeShapeType="1"/>
              </p:cNvSpPr>
              <p:nvPr/>
            </p:nvSpPr>
            <p:spPr bwMode="auto">
              <a:xfrm>
                <a:off x="247" y="1166"/>
                <a:ext cx="0" cy="235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Rectangle 166">
                <a:extLst>
                  <a:ext uri="{FF2B5EF4-FFF2-40B4-BE49-F238E27FC236}">
                    <a16:creationId xmlns:a16="http://schemas.microsoft.com/office/drawing/2014/main" id="{90B9F875-9CB6-77DB-3F3E-55138211CED5}"/>
                  </a:ext>
                </a:extLst>
              </p:cNvPr>
              <p:cNvSpPr>
                <a:spLocks noChangeArrowheads="1"/>
              </p:cNvSpPr>
              <p:nvPr/>
            </p:nvSpPr>
            <p:spPr bwMode="auto">
              <a:xfrm>
                <a:off x="247" y="1166"/>
                <a:ext cx="10" cy="23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Line 167">
                <a:extLst>
                  <a:ext uri="{FF2B5EF4-FFF2-40B4-BE49-F238E27FC236}">
                    <a16:creationId xmlns:a16="http://schemas.microsoft.com/office/drawing/2014/main" id="{4F05EF17-FD71-48EB-32CF-0AF62A477229}"/>
                  </a:ext>
                </a:extLst>
              </p:cNvPr>
              <p:cNvSpPr>
                <a:spLocks noChangeShapeType="1"/>
              </p:cNvSpPr>
              <p:nvPr/>
            </p:nvSpPr>
            <p:spPr bwMode="auto">
              <a:xfrm>
                <a:off x="2386" y="1176"/>
                <a:ext cx="0" cy="234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Rectangle 168">
                <a:extLst>
                  <a:ext uri="{FF2B5EF4-FFF2-40B4-BE49-F238E27FC236}">
                    <a16:creationId xmlns:a16="http://schemas.microsoft.com/office/drawing/2014/main" id="{DE87CB5B-915B-F643-05CE-A7A4A411FC02}"/>
                  </a:ext>
                </a:extLst>
              </p:cNvPr>
              <p:cNvSpPr>
                <a:spLocks noChangeArrowheads="1"/>
              </p:cNvSpPr>
              <p:nvPr/>
            </p:nvSpPr>
            <p:spPr bwMode="auto">
              <a:xfrm>
                <a:off x="2386" y="1176"/>
                <a:ext cx="10" cy="234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Line 169">
                <a:extLst>
                  <a:ext uri="{FF2B5EF4-FFF2-40B4-BE49-F238E27FC236}">
                    <a16:creationId xmlns:a16="http://schemas.microsoft.com/office/drawing/2014/main" id="{70BD4508-CE77-9F59-0C6F-F839CA469403}"/>
                  </a:ext>
                </a:extLst>
              </p:cNvPr>
              <p:cNvSpPr>
                <a:spLocks noChangeShapeType="1"/>
              </p:cNvSpPr>
              <p:nvPr/>
            </p:nvSpPr>
            <p:spPr bwMode="auto">
              <a:xfrm>
                <a:off x="3044" y="743"/>
                <a:ext cx="0" cy="278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Rectangle 170">
                <a:extLst>
                  <a:ext uri="{FF2B5EF4-FFF2-40B4-BE49-F238E27FC236}">
                    <a16:creationId xmlns:a16="http://schemas.microsoft.com/office/drawing/2014/main" id="{DBF7C5A6-D29C-9985-272D-94BDCA2ECB20}"/>
                  </a:ext>
                </a:extLst>
              </p:cNvPr>
              <p:cNvSpPr>
                <a:spLocks noChangeArrowheads="1"/>
              </p:cNvSpPr>
              <p:nvPr/>
            </p:nvSpPr>
            <p:spPr bwMode="auto">
              <a:xfrm>
                <a:off x="3044" y="743"/>
                <a:ext cx="10" cy="278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Line 171">
                <a:extLst>
                  <a:ext uri="{FF2B5EF4-FFF2-40B4-BE49-F238E27FC236}">
                    <a16:creationId xmlns:a16="http://schemas.microsoft.com/office/drawing/2014/main" id="{B2FF8069-2FA7-4D10-0DA8-0A339258347F}"/>
                  </a:ext>
                </a:extLst>
              </p:cNvPr>
              <p:cNvSpPr>
                <a:spLocks noChangeShapeType="1"/>
              </p:cNvSpPr>
              <p:nvPr/>
            </p:nvSpPr>
            <p:spPr bwMode="auto">
              <a:xfrm>
                <a:off x="3887" y="743"/>
                <a:ext cx="0" cy="278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 name="Rectangle 172">
                <a:extLst>
                  <a:ext uri="{FF2B5EF4-FFF2-40B4-BE49-F238E27FC236}">
                    <a16:creationId xmlns:a16="http://schemas.microsoft.com/office/drawing/2014/main" id="{85E254F3-A96F-B4ED-F131-85A78C0960BD}"/>
                  </a:ext>
                </a:extLst>
              </p:cNvPr>
              <p:cNvSpPr>
                <a:spLocks noChangeArrowheads="1"/>
              </p:cNvSpPr>
              <p:nvPr/>
            </p:nvSpPr>
            <p:spPr bwMode="auto">
              <a:xfrm>
                <a:off x="3887" y="743"/>
                <a:ext cx="11" cy="278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Line 173">
                <a:extLst>
                  <a:ext uri="{FF2B5EF4-FFF2-40B4-BE49-F238E27FC236}">
                    <a16:creationId xmlns:a16="http://schemas.microsoft.com/office/drawing/2014/main" id="{400FA9BC-7B7B-BF0C-7767-80463A7246AB}"/>
                  </a:ext>
                </a:extLst>
              </p:cNvPr>
              <p:cNvSpPr>
                <a:spLocks noChangeShapeType="1"/>
              </p:cNvSpPr>
              <p:nvPr/>
            </p:nvSpPr>
            <p:spPr bwMode="auto">
              <a:xfrm>
                <a:off x="4546" y="743"/>
                <a:ext cx="0" cy="278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174">
                <a:extLst>
                  <a:ext uri="{FF2B5EF4-FFF2-40B4-BE49-F238E27FC236}">
                    <a16:creationId xmlns:a16="http://schemas.microsoft.com/office/drawing/2014/main" id="{EBAE863C-0899-C9B3-B23C-A00D20188940}"/>
                  </a:ext>
                </a:extLst>
              </p:cNvPr>
              <p:cNvSpPr>
                <a:spLocks noChangeArrowheads="1"/>
              </p:cNvSpPr>
              <p:nvPr/>
            </p:nvSpPr>
            <p:spPr bwMode="auto">
              <a:xfrm>
                <a:off x="4546" y="743"/>
                <a:ext cx="10" cy="278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Line 175">
                <a:extLst>
                  <a:ext uri="{FF2B5EF4-FFF2-40B4-BE49-F238E27FC236}">
                    <a16:creationId xmlns:a16="http://schemas.microsoft.com/office/drawing/2014/main" id="{B85FEA59-BA5B-0016-0722-CFAF3D428919}"/>
                  </a:ext>
                </a:extLst>
              </p:cNvPr>
              <p:cNvSpPr>
                <a:spLocks noChangeShapeType="1"/>
              </p:cNvSpPr>
              <p:nvPr/>
            </p:nvSpPr>
            <p:spPr bwMode="auto">
              <a:xfrm>
                <a:off x="5296" y="1608"/>
                <a:ext cx="0" cy="19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Rectangle 176">
                <a:extLst>
                  <a:ext uri="{FF2B5EF4-FFF2-40B4-BE49-F238E27FC236}">
                    <a16:creationId xmlns:a16="http://schemas.microsoft.com/office/drawing/2014/main" id="{4191BC30-B7EA-2432-6D1A-63B44DA10E2C}"/>
                  </a:ext>
                </a:extLst>
              </p:cNvPr>
              <p:cNvSpPr>
                <a:spLocks noChangeArrowheads="1"/>
              </p:cNvSpPr>
              <p:nvPr/>
            </p:nvSpPr>
            <p:spPr bwMode="auto">
              <a:xfrm>
                <a:off x="5296" y="1608"/>
                <a:ext cx="11" cy="19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Line 177">
                <a:extLst>
                  <a:ext uri="{FF2B5EF4-FFF2-40B4-BE49-F238E27FC236}">
                    <a16:creationId xmlns:a16="http://schemas.microsoft.com/office/drawing/2014/main" id="{3E0CAE9F-D729-57E2-8E1D-B094E5BB7D94}"/>
                  </a:ext>
                </a:extLst>
              </p:cNvPr>
              <p:cNvSpPr>
                <a:spLocks noChangeShapeType="1"/>
              </p:cNvSpPr>
              <p:nvPr/>
            </p:nvSpPr>
            <p:spPr bwMode="auto">
              <a:xfrm>
                <a:off x="247" y="3524"/>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Rectangle 178">
                <a:extLst>
                  <a:ext uri="{FF2B5EF4-FFF2-40B4-BE49-F238E27FC236}">
                    <a16:creationId xmlns:a16="http://schemas.microsoft.com/office/drawing/2014/main" id="{C2A13A1E-BD72-B757-5A8E-333D4AD8CF77}"/>
                  </a:ext>
                </a:extLst>
              </p:cNvPr>
              <p:cNvSpPr>
                <a:spLocks noChangeArrowheads="1"/>
              </p:cNvSpPr>
              <p:nvPr/>
            </p:nvSpPr>
            <p:spPr bwMode="auto">
              <a:xfrm>
                <a:off x="247" y="3524"/>
                <a:ext cx="666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Line 179">
                <a:extLst>
                  <a:ext uri="{FF2B5EF4-FFF2-40B4-BE49-F238E27FC236}">
                    <a16:creationId xmlns:a16="http://schemas.microsoft.com/office/drawing/2014/main" id="{1030860E-3424-A0E5-4436-519FF89FDBBC}"/>
                  </a:ext>
                </a:extLst>
              </p:cNvPr>
              <p:cNvSpPr>
                <a:spLocks noChangeShapeType="1"/>
              </p:cNvSpPr>
              <p:nvPr/>
            </p:nvSpPr>
            <p:spPr bwMode="auto">
              <a:xfrm>
                <a:off x="257" y="3740"/>
                <a:ext cx="666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Rectangle 180">
                <a:extLst>
                  <a:ext uri="{FF2B5EF4-FFF2-40B4-BE49-F238E27FC236}">
                    <a16:creationId xmlns:a16="http://schemas.microsoft.com/office/drawing/2014/main" id="{3E8E48C7-0B4A-BF04-66F5-610770663394}"/>
                  </a:ext>
                </a:extLst>
              </p:cNvPr>
              <p:cNvSpPr>
                <a:spLocks noChangeArrowheads="1"/>
              </p:cNvSpPr>
              <p:nvPr/>
            </p:nvSpPr>
            <p:spPr bwMode="auto">
              <a:xfrm>
                <a:off x="257" y="3740"/>
                <a:ext cx="6664"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Line 181">
                <a:extLst>
                  <a:ext uri="{FF2B5EF4-FFF2-40B4-BE49-F238E27FC236}">
                    <a16:creationId xmlns:a16="http://schemas.microsoft.com/office/drawing/2014/main" id="{45CC381E-439D-8DCD-302E-5039186C3599}"/>
                  </a:ext>
                </a:extLst>
              </p:cNvPr>
              <p:cNvSpPr>
                <a:spLocks noChangeShapeType="1"/>
              </p:cNvSpPr>
              <p:nvPr/>
            </p:nvSpPr>
            <p:spPr bwMode="auto">
              <a:xfrm>
                <a:off x="247" y="3534"/>
                <a:ext cx="1"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Rectangle 182">
                <a:extLst>
                  <a:ext uri="{FF2B5EF4-FFF2-40B4-BE49-F238E27FC236}">
                    <a16:creationId xmlns:a16="http://schemas.microsoft.com/office/drawing/2014/main" id="{A78872ED-8757-D327-27DC-ED83E65465D5}"/>
                  </a:ext>
                </a:extLst>
              </p:cNvPr>
              <p:cNvSpPr>
                <a:spLocks noChangeArrowheads="1"/>
              </p:cNvSpPr>
              <p:nvPr/>
            </p:nvSpPr>
            <p:spPr bwMode="auto">
              <a:xfrm>
                <a:off x="247" y="3534"/>
                <a:ext cx="10"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Line 183">
                <a:extLst>
                  <a:ext uri="{FF2B5EF4-FFF2-40B4-BE49-F238E27FC236}">
                    <a16:creationId xmlns:a16="http://schemas.microsoft.com/office/drawing/2014/main" id="{98EBA778-0A6D-8E79-AC0D-315A5F4A798E}"/>
                  </a:ext>
                </a:extLst>
              </p:cNvPr>
              <p:cNvSpPr>
                <a:spLocks noChangeShapeType="1"/>
              </p:cNvSpPr>
              <p:nvPr/>
            </p:nvSpPr>
            <p:spPr bwMode="auto">
              <a:xfrm>
                <a:off x="2386" y="3534"/>
                <a:ext cx="1"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Rectangle 184">
                <a:extLst>
                  <a:ext uri="{FF2B5EF4-FFF2-40B4-BE49-F238E27FC236}">
                    <a16:creationId xmlns:a16="http://schemas.microsoft.com/office/drawing/2014/main" id="{67AFC4F4-A961-9A5E-0A9A-572F87E8831E}"/>
                  </a:ext>
                </a:extLst>
              </p:cNvPr>
              <p:cNvSpPr>
                <a:spLocks noChangeArrowheads="1"/>
              </p:cNvSpPr>
              <p:nvPr/>
            </p:nvSpPr>
            <p:spPr bwMode="auto">
              <a:xfrm>
                <a:off x="2386" y="3534"/>
                <a:ext cx="10"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Line 185">
                <a:extLst>
                  <a:ext uri="{FF2B5EF4-FFF2-40B4-BE49-F238E27FC236}">
                    <a16:creationId xmlns:a16="http://schemas.microsoft.com/office/drawing/2014/main" id="{27F68DBF-6CD5-9014-DB1A-F440F6437B37}"/>
                  </a:ext>
                </a:extLst>
              </p:cNvPr>
              <p:cNvSpPr>
                <a:spLocks noChangeShapeType="1"/>
              </p:cNvSpPr>
              <p:nvPr/>
            </p:nvSpPr>
            <p:spPr bwMode="auto">
              <a:xfrm>
                <a:off x="3044" y="3534"/>
                <a:ext cx="1"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Rectangle 186">
                <a:extLst>
                  <a:ext uri="{FF2B5EF4-FFF2-40B4-BE49-F238E27FC236}">
                    <a16:creationId xmlns:a16="http://schemas.microsoft.com/office/drawing/2014/main" id="{3A8D1C3F-5223-67BF-93E1-1284CF68531F}"/>
                  </a:ext>
                </a:extLst>
              </p:cNvPr>
              <p:cNvSpPr>
                <a:spLocks noChangeArrowheads="1"/>
              </p:cNvSpPr>
              <p:nvPr/>
            </p:nvSpPr>
            <p:spPr bwMode="auto">
              <a:xfrm>
                <a:off x="3044" y="3534"/>
                <a:ext cx="10"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Line 187">
                <a:extLst>
                  <a:ext uri="{FF2B5EF4-FFF2-40B4-BE49-F238E27FC236}">
                    <a16:creationId xmlns:a16="http://schemas.microsoft.com/office/drawing/2014/main" id="{CAE8F301-149D-51D9-ADB8-84E5D02D4CBB}"/>
                  </a:ext>
                </a:extLst>
              </p:cNvPr>
              <p:cNvSpPr>
                <a:spLocks noChangeShapeType="1"/>
              </p:cNvSpPr>
              <p:nvPr/>
            </p:nvSpPr>
            <p:spPr bwMode="auto">
              <a:xfrm>
                <a:off x="3887" y="3534"/>
                <a:ext cx="1"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Rectangle 188">
                <a:extLst>
                  <a:ext uri="{FF2B5EF4-FFF2-40B4-BE49-F238E27FC236}">
                    <a16:creationId xmlns:a16="http://schemas.microsoft.com/office/drawing/2014/main" id="{BCEB3463-A12A-CBB0-EA8C-49F80CE79397}"/>
                  </a:ext>
                </a:extLst>
              </p:cNvPr>
              <p:cNvSpPr>
                <a:spLocks noChangeArrowheads="1"/>
              </p:cNvSpPr>
              <p:nvPr/>
            </p:nvSpPr>
            <p:spPr bwMode="auto">
              <a:xfrm>
                <a:off x="3887" y="3534"/>
                <a:ext cx="11"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 name="Line 189">
                <a:extLst>
                  <a:ext uri="{FF2B5EF4-FFF2-40B4-BE49-F238E27FC236}">
                    <a16:creationId xmlns:a16="http://schemas.microsoft.com/office/drawing/2014/main" id="{B53DFB16-2EE2-C1D0-78C0-00CFABF4ECD0}"/>
                  </a:ext>
                </a:extLst>
              </p:cNvPr>
              <p:cNvSpPr>
                <a:spLocks noChangeShapeType="1"/>
              </p:cNvSpPr>
              <p:nvPr/>
            </p:nvSpPr>
            <p:spPr bwMode="auto">
              <a:xfrm>
                <a:off x="4546" y="3534"/>
                <a:ext cx="1"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Rectangle 190">
                <a:extLst>
                  <a:ext uri="{FF2B5EF4-FFF2-40B4-BE49-F238E27FC236}">
                    <a16:creationId xmlns:a16="http://schemas.microsoft.com/office/drawing/2014/main" id="{73086882-7662-39B4-AB48-91366572885F}"/>
                  </a:ext>
                </a:extLst>
              </p:cNvPr>
              <p:cNvSpPr>
                <a:spLocks noChangeArrowheads="1"/>
              </p:cNvSpPr>
              <p:nvPr/>
            </p:nvSpPr>
            <p:spPr bwMode="auto">
              <a:xfrm>
                <a:off x="4546" y="3534"/>
                <a:ext cx="10"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 name="Line 191">
                <a:extLst>
                  <a:ext uri="{FF2B5EF4-FFF2-40B4-BE49-F238E27FC236}">
                    <a16:creationId xmlns:a16="http://schemas.microsoft.com/office/drawing/2014/main" id="{DAC515BC-73FF-8E43-C520-0D54795C57B9}"/>
                  </a:ext>
                </a:extLst>
              </p:cNvPr>
              <p:cNvSpPr>
                <a:spLocks noChangeShapeType="1"/>
              </p:cNvSpPr>
              <p:nvPr/>
            </p:nvSpPr>
            <p:spPr bwMode="auto">
              <a:xfrm>
                <a:off x="5296" y="3534"/>
                <a:ext cx="1"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Rectangle 192">
                <a:extLst>
                  <a:ext uri="{FF2B5EF4-FFF2-40B4-BE49-F238E27FC236}">
                    <a16:creationId xmlns:a16="http://schemas.microsoft.com/office/drawing/2014/main" id="{6D82BC84-4FAC-D640-559E-57DA18B23DA1}"/>
                  </a:ext>
                </a:extLst>
              </p:cNvPr>
              <p:cNvSpPr>
                <a:spLocks noChangeArrowheads="1"/>
              </p:cNvSpPr>
              <p:nvPr/>
            </p:nvSpPr>
            <p:spPr bwMode="auto">
              <a:xfrm>
                <a:off x="5296" y="3534"/>
                <a:ext cx="11" cy="2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Line 193">
                <a:extLst>
                  <a:ext uri="{FF2B5EF4-FFF2-40B4-BE49-F238E27FC236}">
                    <a16:creationId xmlns:a16="http://schemas.microsoft.com/office/drawing/2014/main" id="{51724921-9763-264D-F9F9-4F003C41D12B}"/>
                  </a:ext>
                </a:extLst>
              </p:cNvPr>
              <p:cNvSpPr>
                <a:spLocks noChangeShapeType="1"/>
              </p:cNvSpPr>
              <p:nvPr/>
            </p:nvSpPr>
            <p:spPr bwMode="auto">
              <a:xfrm>
                <a:off x="6911" y="1825"/>
                <a:ext cx="1" cy="19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Rectangle 194">
                <a:extLst>
                  <a:ext uri="{FF2B5EF4-FFF2-40B4-BE49-F238E27FC236}">
                    <a16:creationId xmlns:a16="http://schemas.microsoft.com/office/drawing/2014/main" id="{486B8312-06ED-D9A5-7AAD-5E8A2B2F33B9}"/>
                  </a:ext>
                </a:extLst>
              </p:cNvPr>
              <p:cNvSpPr>
                <a:spLocks noChangeArrowheads="1"/>
              </p:cNvSpPr>
              <p:nvPr/>
            </p:nvSpPr>
            <p:spPr bwMode="auto">
              <a:xfrm>
                <a:off x="6911" y="1825"/>
                <a:ext cx="10" cy="19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 name="Line 195">
                <a:extLst>
                  <a:ext uri="{FF2B5EF4-FFF2-40B4-BE49-F238E27FC236}">
                    <a16:creationId xmlns:a16="http://schemas.microsoft.com/office/drawing/2014/main" id="{E1833EF0-8B01-EC83-761F-1454E58F15E8}"/>
                  </a:ext>
                </a:extLst>
              </p:cNvPr>
              <p:cNvSpPr>
                <a:spLocks noChangeShapeType="1"/>
              </p:cNvSpPr>
              <p:nvPr/>
            </p:nvSpPr>
            <p:spPr bwMode="auto">
              <a:xfrm>
                <a:off x="2396" y="177"/>
                <a:ext cx="4525"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Rectangle 196">
                <a:extLst>
                  <a:ext uri="{FF2B5EF4-FFF2-40B4-BE49-F238E27FC236}">
                    <a16:creationId xmlns:a16="http://schemas.microsoft.com/office/drawing/2014/main" id="{919CE4A2-9489-E400-D631-6798F1D705F0}"/>
                  </a:ext>
                </a:extLst>
              </p:cNvPr>
              <p:cNvSpPr>
                <a:spLocks noChangeArrowheads="1"/>
              </p:cNvSpPr>
              <p:nvPr/>
            </p:nvSpPr>
            <p:spPr bwMode="auto">
              <a:xfrm>
                <a:off x="2396" y="177"/>
                <a:ext cx="4535"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 name="Line 197">
                <a:extLst>
                  <a:ext uri="{FF2B5EF4-FFF2-40B4-BE49-F238E27FC236}">
                    <a16:creationId xmlns:a16="http://schemas.microsoft.com/office/drawing/2014/main" id="{9B42BBCE-F05A-1E64-CB7C-8A89289ED4F5}"/>
                  </a:ext>
                </a:extLst>
              </p:cNvPr>
              <p:cNvSpPr>
                <a:spLocks noChangeShapeType="1"/>
              </p:cNvSpPr>
              <p:nvPr/>
            </p:nvSpPr>
            <p:spPr bwMode="auto">
              <a:xfrm>
                <a:off x="6921" y="38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 name="Rectangle 198">
                <a:extLst>
                  <a:ext uri="{FF2B5EF4-FFF2-40B4-BE49-F238E27FC236}">
                    <a16:creationId xmlns:a16="http://schemas.microsoft.com/office/drawing/2014/main" id="{2E16FEC7-87BC-1EFD-35FC-F0DC1FE2EABB}"/>
                  </a:ext>
                </a:extLst>
              </p:cNvPr>
              <p:cNvSpPr>
                <a:spLocks noChangeArrowheads="1"/>
              </p:cNvSpPr>
              <p:nvPr/>
            </p:nvSpPr>
            <p:spPr bwMode="auto">
              <a:xfrm>
                <a:off x="6921" y="383"/>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 name="Line 199">
                <a:extLst>
                  <a:ext uri="{FF2B5EF4-FFF2-40B4-BE49-F238E27FC236}">
                    <a16:creationId xmlns:a16="http://schemas.microsoft.com/office/drawing/2014/main" id="{7B7079A6-21DE-3DB7-0C55-8010C0F864C8}"/>
                  </a:ext>
                </a:extLst>
              </p:cNvPr>
              <p:cNvSpPr>
                <a:spLocks noChangeShapeType="1"/>
              </p:cNvSpPr>
              <p:nvPr/>
            </p:nvSpPr>
            <p:spPr bwMode="auto">
              <a:xfrm>
                <a:off x="6921" y="73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 name="Rectangle 200">
                <a:extLst>
                  <a:ext uri="{FF2B5EF4-FFF2-40B4-BE49-F238E27FC236}">
                    <a16:creationId xmlns:a16="http://schemas.microsoft.com/office/drawing/2014/main" id="{0AFA541D-1773-CA30-A568-2408777B6BA4}"/>
                  </a:ext>
                </a:extLst>
              </p:cNvPr>
              <p:cNvSpPr>
                <a:spLocks noChangeArrowheads="1"/>
              </p:cNvSpPr>
              <p:nvPr/>
            </p:nvSpPr>
            <p:spPr bwMode="auto">
              <a:xfrm>
                <a:off x="6921" y="733"/>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 name="Line 201">
                <a:extLst>
                  <a:ext uri="{FF2B5EF4-FFF2-40B4-BE49-F238E27FC236}">
                    <a16:creationId xmlns:a16="http://schemas.microsoft.com/office/drawing/2014/main" id="{631325C3-C075-2EC8-1C18-6A3478E7D99D}"/>
                  </a:ext>
                </a:extLst>
              </p:cNvPr>
              <p:cNvSpPr>
                <a:spLocks noChangeShapeType="1"/>
              </p:cNvSpPr>
              <p:nvPr/>
            </p:nvSpPr>
            <p:spPr bwMode="auto">
              <a:xfrm>
                <a:off x="6921" y="116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 name="Rectangle 202">
                <a:extLst>
                  <a:ext uri="{FF2B5EF4-FFF2-40B4-BE49-F238E27FC236}">
                    <a16:creationId xmlns:a16="http://schemas.microsoft.com/office/drawing/2014/main" id="{1C395B38-3262-1E34-81E6-2B910B7A8882}"/>
                  </a:ext>
                </a:extLst>
              </p:cNvPr>
              <p:cNvSpPr>
                <a:spLocks noChangeArrowheads="1"/>
              </p:cNvSpPr>
              <p:nvPr/>
            </p:nvSpPr>
            <p:spPr bwMode="auto">
              <a:xfrm>
                <a:off x="6921" y="1166"/>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3" name="Line 203">
                <a:extLst>
                  <a:ext uri="{FF2B5EF4-FFF2-40B4-BE49-F238E27FC236}">
                    <a16:creationId xmlns:a16="http://schemas.microsoft.com/office/drawing/2014/main" id="{D49B0794-4B1B-EA1F-B46D-58CD588B8D3B}"/>
                  </a:ext>
                </a:extLst>
              </p:cNvPr>
              <p:cNvSpPr>
                <a:spLocks noChangeShapeType="1"/>
              </p:cNvSpPr>
              <p:nvPr/>
            </p:nvSpPr>
            <p:spPr bwMode="auto">
              <a:xfrm>
                <a:off x="6921" y="138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 name="Rectangle 204">
                <a:extLst>
                  <a:ext uri="{FF2B5EF4-FFF2-40B4-BE49-F238E27FC236}">
                    <a16:creationId xmlns:a16="http://schemas.microsoft.com/office/drawing/2014/main" id="{F6E39676-22E9-5174-9D25-035EBE83AFCE}"/>
                  </a:ext>
                </a:extLst>
              </p:cNvPr>
              <p:cNvSpPr>
                <a:spLocks noChangeArrowheads="1"/>
              </p:cNvSpPr>
              <p:nvPr/>
            </p:nvSpPr>
            <p:spPr bwMode="auto">
              <a:xfrm>
                <a:off x="6921" y="1382"/>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 name="Line 206">
              <a:extLst>
                <a:ext uri="{FF2B5EF4-FFF2-40B4-BE49-F238E27FC236}">
                  <a16:creationId xmlns:a16="http://schemas.microsoft.com/office/drawing/2014/main" id="{8F7004B3-4B63-BB61-3805-D45757F924E8}"/>
                </a:ext>
              </a:extLst>
            </p:cNvPr>
            <p:cNvSpPr>
              <a:spLocks noChangeShapeType="1"/>
            </p:cNvSpPr>
            <p:nvPr/>
          </p:nvSpPr>
          <p:spPr bwMode="auto">
            <a:xfrm>
              <a:off x="6921" y="159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207">
              <a:extLst>
                <a:ext uri="{FF2B5EF4-FFF2-40B4-BE49-F238E27FC236}">
                  <a16:creationId xmlns:a16="http://schemas.microsoft.com/office/drawing/2014/main" id="{6650CCE0-8F80-8AEF-47E1-FAD251236BA3}"/>
                </a:ext>
              </a:extLst>
            </p:cNvPr>
            <p:cNvSpPr>
              <a:spLocks noChangeArrowheads="1"/>
            </p:cNvSpPr>
            <p:nvPr/>
          </p:nvSpPr>
          <p:spPr bwMode="auto">
            <a:xfrm>
              <a:off x="6921" y="1598"/>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Line 208">
              <a:extLst>
                <a:ext uri="{FF2B5EF4-FFF2-40B4-BE49-F238E27FC236}">
                  <a16:creationId xmlns:a16="http://schemas.microsoft.com/office/drawing/2014/main" id="{2738E559-DB38-4C03-98B1-29C082E9AD03}"/>
                </a:ext>
              </a:extLst>
            </p:cNvPr>
            <p:cNvSpPr>
              <a:spLocks noChangeShapeType="1"/>
            </p:cNvSpPr>
            <p:nvPr/>
          </p:nvSpPr>
          <p:spPr bwMode="auto">
            <a:xfrm>
              <a:off x="6921" y="18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209">
              <a:extLst>
                <a:ext uri="{FF2B5EF4-FFF2-40B4-BE49-F238E27FC236}">
                  <a16:creationId xmlns:a16="http://schemas.microsoft.com/office/drawing/2014/main" id="{689DD328-F261-90A5-C992-D1798209DC9F}"/>
                </a:ext>
              </a:extLst>
            </p:cNvPr>
            <p:cNvSpPr>
              <a:spLocks noChangeArrowheads="1"/>
            </p:cNvSpPr>
            <p:nvPr/>
          </p:nvSpPr>
          <p:spPr bwMode="auto">
            <a:xfrm>
              <a:off x="6921" y="1814"/>
              <a:ext cx="10" cy="1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Line 210">
              <a:extLst>
                <a:ext uri="{FF2B5EF4-FFF2-40B4-BE49-F238E27FC236}">
                  <a16:creationId xmlns:a16="http://schemas.microsoft.com/office/drawing/2014/main" id="{FA9F2F61-F312-9AFA-A681-9EA079FFB235}"/>
                </a:ext>
              </a:extLst>
            </p:cNvPr>
            <p:cNvSpPr>
              <a:spLocks noChangeShapeType="1"/>
            </p:cNvSpPr>
            <p:nvPr/>
          </p:nvSpPr>
          <p:spPr bwMode="auto">
            <a:xfrm>
              <a:off x="6921" y="203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211">
              <a:extLst>
                <a:ext uri="{FF2B5EF4-FFF2-40B4-BE49-F238E27FC236}">
                  <a16:creationId xmlns:a16="http://schemas.microsoft.com/office/drawing/2014/main" id="{00FE8182-4F6F-6A75-5D3D-F4D8CD3A6C04}"/>
                </a:ext>
              </a:extLst>
            </p:cNvPr>
            <p:cNvSpPr>
              <a:spLocks noChangeArrowheads="1"/>
            </p:cNvSpPr>
            <p:nvPr/>
          </p:nvSpPr>
          <p:spPr bwMode="auto">
            <a:xfrm>
              <a:off x="6921" y="2030"/>
              <a:ext cx="10" cy="1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Line 212">
              <a:extLst>
                <a:ext uri="{FF2B5EF4-FFF2-40B4-BE49-F238E27FC236}">
                  <a16:creationId xmlns:a16="http://schemas.microsoft.com/office/drawing/2014/main" id="{D9F9020F-9F4D-020D-11C1-ECA6FB1A8C57}"/>
                </a:ext>
              </a:extLst>
            </p:cNvPr>
            <p:cNvSpPr>
              <a:spLocks noChangeShapeType="1"/>
            </p:cNvSpPr>
            <p:nvPr/>
          </p:nvSpPr>
          <p:spPr bwMode="auto">
            <a:xfrm>
              <a:off x="6921" y="224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213">
              <a:extLst>
                <a:ext uri="{FF2B5EF4-FFF2-40B4-BE49-F238E27FC236}">
                  <a16:creationId xmlns:a16="http://schemas.microsoft.com/office/drawing/2014/main" id="{95198717-C66B-597B-9CF3-5663A18A548F}"/>
                </a:ext>
              </a:extLst>
            </p:cNvPr>
            <p:cNvSpPr>
              <a:spLocks noChangeArrowheads="1"/>
            </p:cNvSpPr>
            <p:nvPr/>
          </p:nvSpPr>
          <p:spPr bwMode="auto">
            <a:xfrm>
              <a:off x="6921" y="224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Line 214">
              <a:extLst>
                <a:ext uri="{FF2B5EF4-FFF2-40B4-BE49-F238E27FC236}">
                  <a16:creationId xmlns:a16="http://schemas.microsoft.com/office/drawing/2014/main" id="{81202638-898D-5A2C-5B52-2913852182C8}"/>
                </a:ext>
              </a:extLst>
            </p:cNvPr>
            <p:cNvSpPr>
              <a:spLocks noChangeShapeType="1"/>
            </p:cNvSpPr>
            <p:nvPr/>
          </p:nvSpPr>
          <p:spPr bwMode="auto">
            <a:xfrm>
              <a:off x="6921" y="246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215">
              <a:extLst>
                <a:ext uri="{FF2B5EF4-FFF2-40B4-BE49-F238E27FC236}">
                  <a16:creationId xmlns:a16="http://schemas.microsoft.com/office/drawing/2014/main" id="{AB5A0AE4-ADFE-3F23-1324-DD3815B0A20C}"/>
                </a:ext>
              </a:extLst>
            </p:cNvPr>
            <p:cNvSpPr>
              <a:spLocks noChangeArrowheads="1"/>
            </p:cNvSpPr>
            <p:nvPr/>
          </p:nvSpPr>
          <p:spPr bwMode="auto">
            <a:xfrm>
              <a:off x="6921" y="2463"/>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216">
              <a:extLst>
                <a:ext uri="{FF2B5EF4-FFF2-40B4-BE49-F238E27FC236}">
                  <a16:creationId xmlns:a16="http://schemas.microsoft.com/office/drawing/2014/main" id="{7AC4D498-0863-5993-3D5A-3CEFCB516544}"/>
                </a:ext>
              </a:extLst>
            </p:cNvPr>
            <p:cNvSpPr>
              <a:spLocks noChangeShapeType="1"/>
            </p:cNvSpPr>
            <p:nvPr/>
          </p:nvSpPr>
          <p:spPr bwMode="auto">
            <a:xfrm>
              <a:off x="6921" y="267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217">
              <a:extLst>
                <a:ext uri="{FF2B5EF4-FFF2-40B4-BE49-F238E27FC236}">
                  <a16:creationId xmlns:a16="http://schemas.microsoft.com/office/drawing/2014/main" id="{EA4BBD7D-DDF0-4719-1F8E-F2AB441BA31F}"/>
                </a:ext>
              </a:extLst>
            </p:cNvPr>
            <p:cNvSpPr>
              <a:spLocks noChangeArrowheads="1"/>
            </p:cNvSpPr>
            <p:nvPr/>
          </p:nvSpPr>
          <p:spPr bwMode="auto">
            <a:xfrm>
              <a:off x="6921" y="2679"/>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Line 218">
              <a:extLst>
                <a:ext uri="{FF2B5EF4-FFF2-40B4-BE49-F238E27FC236}">
                  <a16:creationId xmlns:a16="http://schemas.microsoft.com/office/drawing/2014/main" id="{85F200D9-EEA5-6CFD-0D47-03C1089B5F72}"/>
                </a:ext>
              </a:extLst>
            </p:cNvPr>
            <p:cNvSpPr>
              <a:spLocks noChangeShapeType="1"/>
            </p:cNvSpPr>
            <p:nvPr/>
          </p:nvSpPr>
          <p:spPr bwMode="auto">
            <a:xfrm>
              <a:off x="6921" y="300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219">
              <a:extLst>
                <a:ext uri="{FF2B5EF4-FFF2-40B4-BE49-F238E27FC236}">
                  <a16:creationId xmlns:a16="http://schemas.microsoft.com/office/drawing/2014/main" id="{D6E212D4-04E0-7059-9486-D6D2CEFE54C0}"/>
                </a:ext>
              </a:extLst>
            </p:cNvPr>
            <p:cNvSpPr>
              <a:spLocks noChangeArrowheads="1"/>
            </p:cNvSpPr>
            <p:nvPr/>
          </p:nvSpPr>
          <p:spPr bwMode="auto">
            <a:xfrm>
              <a:off x="6921" y="3009"/>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Line 220">
              <a:extLst>
                <a:ext uri="{FF2B5EF4-FFF2-40B4-BE49-F238E27FC236}">
                  <a16:creationId xmlns:a16="http://schemas.microsoft.com/office/drawing/2014/main" id="{47866F0A-D98C-8674-5F5C-71BE4F1F8DF7}"/>
                </a:ext>
              </a:extLst>
            </p:cNvPr>
            <p:cNvSpPr>
              <a:spLocks noChangeShapeType="1"/>
            </p:cNvSpPr>
            <p:nvPr/>
          </p:nvSpPr>
          <p:spPr bwMode="auto">
            <a:xfrm>
              <a:off x="6921" y="352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Rectangle 221">
              <a:extLst>
                <a:ext uri="{FF2B5EF4-FFF2-40B4-BE49-F238E27FC236}">
                  <a16:creationId xmlns:a16="http://schemas.microsoft.com/office/drawing/2014/main" id="{521F3BF9-4100-AB00-0733-4969ED4EBA4E}"/>
                </a:ext>
              </a:extLst>
            </p:cNvPr>
            <p:cNvSpPr>
              <a:spLocks noChangeArrowheads="1"/>
            </p:cNvSpPr>
            <p:nvPr/>
          </p:nvSpPr>
          <p:spPr bwMode="auto">
            <a:xfrm>
              <a:off x="6921" y="3524"/>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Line 222">
              <a:extLst>
                <a:ext uri="{FF2B5EF4-FFF2-40B4-BE49-F238E27FC236}">
                  <a16:creationId xmlns:a16="http://schemas.microsoft.com/office/drawing/2014/main" id="{8963E859-EE3E-580A-20C9-5896765F06A1}"/>
                </a:ext>
              </a:extLst>
            </p:cNvPr>
            <p:cNvSpPr>
              <a:spLocks noChangeShapeType="1"/>
            </p:cNvSpPr>
            <p:nvPr/>
          </p:nvSpPr>
          <p:spPr bwMode="auto">
            <a:xfrm>
              <a:off x="6921" y="374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223">
              <a:extLst>
                <a:ext uri="{FF2B5EF4-FFF2-40B4-BE49-F238E27FC236}">
                  <a16:creationId xmlns:a16="http://schemas.microsoft.com/office/drawing/2014/main" id="{082282C7-450D-F7CF-434E-F4E5F6C06D3E}"/>
                </a:ext>
              </a:extLst>
            </p:cNvPr>
            <p:cNvSpPr>
              <a:spLocks noChangeArrowheads="1"/>
            </p:cNvSpPr>
            <p:nvPr/>
          </p:nvSpPr>
          <p:spPr bwMode="auto">
            <a:xfrm>
              <a:off x="6921" y="3740"/>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4075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900E-8B59-527D-65A4-D3AD613CA167}"/>
              </a:ext>
            </a:extLst>
          </p:cNvPr>
          <p:cNvSpPr>
            <a:spLocks noGrp="1"/>
          </p:cNvSpPr>
          <p:nvPr>
            <p:ph type="title"/>
          </p:nvPr>
        </p:nvSpPr>
        <p:spPr/>
        <p:txBody>
          <a:bodyPr/>
          <a:lstStyle/>
          <a:p>
            <a:endParaRPr lang="en-US"/>
          </a:p>
        </p:txBody>
      </p:sp>
      <p:grpSp>
        <p:nvGrpSpPr>
          <p:cNvPr id="7" name="Group 4">
            <a:extLst>
              <a:ext uri="{FF2B5EF4-FFF2-40B4-BE49-F238E27FC236}">
                <a16:creationId xmlns:a16="http://schemas.microsoft.com/office/drawing/2014/main" id="{2E30AA28-9E4D-903D-4A80-2F4B5749C5E2}"/>
              </a:ext>
            </a:extLst>
          </p:cNvPr>
          <p:cNvGrpSpPr>
            <a:grpSpLocks noChangeAspect="1"/>
          </p:cNvGrpSpPr>
          <p:nvPr/>
        </p:nvGrpSpPr>
        <p:grpSpPr bwMode="auto">
          <a:xfrm>
            <a:off x="959498" y="365125"/>
            <a:ext cx="10033000" cy="6297613"/>
            <a:chOff x="528" y="230"/>
            <a:chExt cx="6320" cy="3967"/>
          </a:xfrm>
        </p:grpSpPr>
        <p:sp>
          <p:nvSpPr>
            <p:cNvPr id="8" name="AutoShape 3">
              <a:extLst>
                <a:ext uri="{FF2B5EF4-FFF2-40B4-BE49-F238E27FC236}">
                  <a16:creationId xmlns:a16="http://schemas.microsoft.com/office/drawing/2014/main" id="{A9DD032C-737C-7E46-1D13-165C813CE85B}"/>
                </a:ext>
              </a:extLst>
            </p:cNvPr>
            <p:cNvSpPr>
              <a:spLocks noChangeAspect="1" noChangeArrowheads="1" noTextEdit="1"/>
            </p:cNvSpPr>
            <p:nvPr/>
          </p:nvSpPr>
          <p:spPr bwMode="auto">
            <a:xfrm>
              <a:off x="528" y="230"/>
              <a:ext cx="6320" cy="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9" name="Group 205">
              <a:extLst>
                <a:ext uri="{FF2B5EF4-FFF2-40B4-BE49-F238E27FC236}">
                  <a16:creationId xmlns:a16="http://schemas.microsoft.com/office/drawing/2014/main" id="{13E41887-68F6-036F-A440-FF0DA18C2732}"/>
                </a:ext>
              </a:extLst>
            </p:cNvPr>
            <p:cNvGrpSpPr>
              <a:grpSpLocks/>
            </p:cNvGrpSpPr>
            <p:nvPr/>
          </p:nvGrpSpPr>
          <p:grpSpPr bwMode="auto">
            <a:xfrm>
              <a:off x="528" y="230"/>
              <a:ext cx="6330" cy="3977"/>
              <a:chOff x="528" y="230"/>
              <a:chExt cx="6330" cy="3977"/>
            </a:xfrm>
          </p:grpSpPr>
          <p:sp>
            <p:nvSpPr>
              <p:cNvPr id="37" name="Rectangle 5">
                <a:extLst>
                  <a:ext uri="{FF2B5EF4-FFF2-40B4-BE49-F238E27FC236}">
                    <a16:creationId xmlns:a16="http://schemas.microsoft.com/office/drawing/2014/main" id="{57E59E06-C046-C141-049E-D5FFDE47D33A}"/>
                  </a:ext>
                </a:extLst>
              </p:cNvPr>
              <p:cNvSpPr>
                <a:spLocks noChangeArrowheads="1"/>
              </p:cNvSpPr>
              <p:nvPr/>
            </p:nvSpPr>
            <p:spPr bwMode="auto">
              <a:xfrm>
                <a:off x="528" y="230"/>
                <a:ext cx="2035" cy="205"/>
              </a:xfrm>
              <a:prstGeom prst="rect">
                <a:avLst/>
              </a:prstGeom>
              <a:solidFill>
                <a:srgbClr val="DBDB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6">
                <a:extLst>
                  <a:ext uri="{FF2B5EF4-FFF2-40B4-BE49-F238E27FC236}">
                    <a16:creationId xmlns:a16="http://schemas.microsoft.com/office/drawing/2014/main" id="{0E93E9E8-2575-AD57-9AF6-4EA03A180DF1}"/>
                  </a:ext>
                </a:extLst>
              </p:cNvPr>
              <p:cNvSpPr>
                <a:spLocks noChangeArrowheads="1"/>
              </p:cNvSpPr>
              <p:nvPr/>
            </p:nvSpPr>
            <p:spPr bwMode="auto">
              <a:xfrm>
                <a:off x="528" y="425"/>
                <a:ext cx="6320" cy="341"/>
              </a:xfrm>
              <a:prstGeom prst="rect">
                <a:avLst/>
              </a:prstGeom>
              <a:solidFill>
                <a:srgbClr val="D6DC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7">
                <a:extLst>
                  <a:ext uri="{FF2B5EF4-FFF2-40B4-BE49-F238E27FC236}">
                    <a16:creationId xmlns:a16="http://schemas.microsoft.com/office/drawing/2014/main" id="{C5D0B6AC-7CA7-5B24-EA36-4B9AC0D146CB}"/>
                  </a:ext>
                </a:extLst>
              </p:cNvPr>
              <p:cNvSpPr>
                <a:spLocks noChangeArrowheads="1"/>
              </p:cNvSpPr>
              <p:nvPr/>
            </p:nvSpPr>
            <p:spPr bwMode="auto">
              <a:xfrm>
                <a:off x="528" y="756"/>
                <a:ext cx="2035" cy="4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8">
                <a:extLst>
                  <a:ext uri="{FF2B5EF4-FFF2-40B4-BE49-F238E27FC236}">
                    <a16:creationId xmlns:a16="http://schemas.microsoft.com/office/drawing/2014/main" id="{F014CF8E-F044-41AD-7D2D-2D8B849D7D91}"/>
                  </a:ext>
                </a:extLst>
              </p:cNvPr>
              <p:cNvSpPr>
                <a:spLocks noChangeArrowheads="1"/>
              </p:cNvSpPr>
              <p:nvPr/>
            </p:nvSpPr>
            <p:spPr bwMode="auto">
              <a:xfrm>
                <a:off x="2554" y="756"/>
                <a:ext cx="633" cy="419"/>
              </a:xfrm>
              <a:prstGeom prst="rect">
                <a:avLst/>
              </a:prstGeom>
              <a:solidFill>
                <a:srgbClr val="FFD9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9">
                <a:extLst>
                  <a:ext uri="{FF2B5EF4-FFF2-40B4-BE49-F238E27FC236}">
                    <a16:creationId xmlns:a16="http://schemas.microsoft.com/office/drawing/2014/main" id="{2B1C7CBC-E604-7956-842B-128097364CBF}"/>
                  </a:ext>
                </a:extLst>
              </p:cNvPr>
              <p:cNvSpPr>
                <a:spLocks noChangeArrowheads="1"/>
              </p:cNvSpPr>
              <p:nvPr/>
            </p:nvSpPr>
            <p:spPr bwMode="auto">
              <a:xfrm>
                <a:off x="3177" y="756"/>
                <a:ext cx="808" cy="419"/>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10">
                <a:extLst>
                  <a:ext uri="{FF2B5EF4-FFF2-40B4-BE49-F238E27FC236}">
                    <a16:creationId xmlns:a16="http://schemas.microsoft.com/office/drawing/2014/main" id="{B20FE732-0D4A-C166-2EE4-DA346CCDF356}"/>
                  </a:ext>
                </a:extLst>
              </p:cNvPr>
              <p:cNvSpPr>
                <a:spLocks noChangeArrowheads="1"/>
              </p:cNvSpPr>
              <p:nvPr/>
            </p:nvSpPr>
            <p:spPr bwMode="auto">
              <a:xfrm>
                <a:off x="3975" y="756"/>
                <a:ext cx="633" cy="419"/>
              </a:xfrm>
              <a:prstGeom prst="rect">
                <a:avLst/>
              </a:prstGeom>
              <a:solidFill>
                <a:srgbClr val="A9D08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11">
                <a:extLst>
                  <a:ext uri="{FF2B5EF4-FFF2-40B4-BE49-F238E27FC236}">
                    <a16:creationId xmlns:a16="http://schemas.microsoft.com/office/drawing/2014/main" id="{B842F57E-FECA-9C2E-1556-515A335BF5A5}"/>
                  </a:ext>
                </a:extLst>
              </p:cNvPr>
              <p:cNvSpPr>
                <a:spLocks noChangeArrowheads="1"/>
              </p:cNvSpPr>
              <p:nvPr/>
            </p:nvSpPr>
            <p:spPr bwMode="auto">
              <a:xfrm>
                <a:off x="4599" y="756"/>
                <a:ext cx="720" cy="419"/>
              </a:xfrm>
              <a:prstGeom prst="rect">
                <a:avLst/>
              </a:prstGeom>
              <a:solidFill>
                <a:srgbClr val="F4B0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12">
                <a:extLst>
                  <a:ext uri="{FF2B5EF4-FFF2-40B4-BE49-F238E27FC236}">
                    <a16:creationId xmlns:a16="http://schemas.microsoft.com/office/drawing/2014/main" id="{FA9364C0-E498-C2E9-F442-644BFD9307C6}"/>
                  </a:ext>
                </a:extLst>
              </p:cNvPr>
              <p:cNvSpPr>
                <a:spLocks noChangeArrowheads="1"/>
              </p:cNvSpPr>
              <p:nvPr/>
            </p:nvSpPr>
            <p:spPr bwMode="auto">
              <a:xfrm>
                <a:off x="5309" y="756"/>
                <a:ext cx="1539" cy="4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13">
                <a:extLst>
                  <a:ext uri="{FF2B5EF4-FFF2-40B4-BE49-F238E27FC236}">
                    <a16:creationId xmlns:a16="http://schemas.microsoft.com/office/drawing/2014/main" id="{A2A7E492-54D3-703E-08E1-AA596BEFE797}"/>
                  </a:ext>
                </a:extLst>
              </p:cNvPr>
              <p:cNvSpPr>
                <a:spLocks noChangeArrowheads="1"/>
              </p:cNvSpPr>
              <p:nvPr/>
            </p:nvSpPr>
            <p:spPr bwMode="auto">
              <a:xfrm>
                <a:off x="2554" y="1166"/>
                <a:ext cx="633" cy="341"/>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14">
                <a:extLst>
                  <a:ext uri="{FF2B5EF4-FFF2-40B4-BE49-F238E27FC236}">
                    <a16:creationId xmlns:a16="http://schemas.microsoft.com/office/drawing/2014/main" id="{6C74F80C-44AA-BA93-4609-4076A79F9388}"/>
                  </a:ext>
                </a:extLst>
              </p:cNvPr>
              <p:cNvSpPr>
                <a:spLocks noChangeArrowheads="1"/>
              </p:cNvSpPr>
              <p:nvPr/>
            </p:nvSpPr>
            <p:spPr bwMode="auto">
              <a:xfrm>
                <a:off x="3177" y="1166"/>
                <a:ext cx="808" cy="341"/>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15">
                <a:extLst>
                  <a:ext uri="{FF2B5EF4-FFF2-40B4-BE49-F238E27FC236}">
                    <a16:creationId xmlns:a16="http://schemas.microsoft.com/office/drawing/2014/main" id="{F87435D9-DF2F-197D-2D9D-87D0B169941A}"/>
                  </a:ext>
                </a:extLst>
              </p:cNvPr>
              <p:cNvSpPr>
                <a:spLocks noChangeArrowheads="1"/>
              </p:cNvSpPr>
              <p:nvPr/>
            </p:nvSpPr>
            <p:spPr bwMode="auto">
              <a:xfrm>
                <a:off x="3975" y="1166"/>
                <a:ext cx="633" cy="341"/>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16">
                <a:extLst>
                  <a:ext uri="{FF2B5EF4-FFF2-40B4-BE49-F238E27FC236}">
                    <a16:creationId xmlns:a16="http://schemas.microsoft.com/office/drawing/2014/main" id="{1E9FC1BC-4EDD-798D-7971-3D440AA2CB45}"/>
                  </a:ext>
                </a:extLst>
              </p:cNvPr>
              <p:cNvSpPr>
                <a:spLocks noChangeArrowheads="1"/>
              </p:cNvSpPr>
              <p:nvPr/>
            </p:nvSpPr>
            <p:spPr bwMode="auto">
              <a:xfrm>
                <a:off x="4599" y="1166"/>
                <a:ext cx="720" cy="341"/>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17">
                <a:extLst>
                  <a:ext uri="{FF2B5EF4-FFF2-40B4-BE49-F238E27FC236}">
                    <a16:creationId xmlns:a16="http://schemas.microsoft.com/office/drawing/2014/main" id="{A891DABF-7992-5F76-FA29-D522B05F1F12}"/>
                  </a:ext>
                </a:extLst>
              </p:cNvPr>
              <p:cNvSpPr>
                <a:spLocks noChangeArrowheads="1"/>
              </p:cNvSpPr>
              <p:nvPr/>
            </p:nvSpPr>
            <p:spPr bwMode="auto">
              <a:xfrm>
                <a:off x="2554" y="1497"/>
                <a:ext cx="633" cy="215"/>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18">
                <a:extLst>
                  <a:ext uri="{FF2B5EF4-FFF2-40B4-BE49-F238E27FC236}">
                    <a16:creationId xmlns:a16="http://schemas.microsoft.com/office/drawing/2014/main" id="{5ECF2CF2-51F2-F0C2-1AA8-FF02C2402B91}"/>
                  </a:ext>
                </a:extLst>
              </p:cNvPr>
              <p:cNvSpPr>
                <a:spLocks noChangeArrowheads="1"/>
              </p:cNvSpPr>
              <p:nvPr/>
            </p:nvSpPr>
            <p:spPr bwMode="auto">
              <a:xfrm>
                <a:off x="3177" y="1497"/>
                <a:ext cx="808" cy="215"/>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19">
                <a:extLst>
                  <a:ext uri="{FF2B5EF4-FFF2-40B4-BE49-F238E27FC236}">
                    <a16:creationId xmlns:a16="http://schemas.microsoft.com/office/drawing/2014/main" id="{5FB1D0A3-3748-7B15-8182-9D35AC14BEC5}"/>
                  </a:ext>
                </a:extLst>
              </p:cNvPr>
              <p:cNvSpPr>
                <a:spLocks noChangeArrowheads="1"/>
              </p:cNvSpPr>
              <p:nvPr/>
            </p:nvSpPr>
            <p:spPr bwMode="auto">
              <a:xfrm>
                <a:off x="3975" y="1497"/>
                <a:ext cx="633" cy="215"/>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20">
                <a:extLst>
                  <a:ext uri="{FF2B5EF4-FFF2-40B4-BE49-F238E27FC236}">
                    <a16:creationId xmlns:a16="http://schemas.microsoft.com/office/drawing/2014/main" id="{8C86ACB3-84BD-BAA5-D226-26E51418B5CA}"/>
                  </a:ext>
                </a:extLst>
              </p:cNvPr>
              <p:cNvSpPr>
                <a:spLocks noChangeArrowheads="1"/>
              </p:cNvSpPr>
              <p:nvPr/>
            </p:nvSpPr>
            <p:spPr bwMode="auto">
              <a:xfrm>
                <a:off x="4599" y="1497"/>
                <a:ext cx="720" cy="215"/>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21">
                <a:extLst>
                  <a:ext uri="{FF2B5EF4-FFF2-40B4-BE49-F238E27FC236}">
                    <a16:creationId xmlns:a16="http://schemas.microsoft.com/office/drawing/2014/main" id="{49B2CF2F-D375-77B3-ABCB-7198BF145AEF}"/>
                  </a:ext>
                </a:extLst>
              </p:cNvPr>
              <p:cNvSpPr>
                <a:spLocks noChangeArrowheads="1"/>
              </p:cNvSpPr>
              <p:nvPr/>
            </p:nvSpPr>
            <p:spPr bwMode="auto">
              <a:xfrm>
                <a:off x="2554" y="1702"/>
                <a:ext cx="633" cy="321"/>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22">
                <a:extLst>
                  <a:ext uri="{FF2B5EF4-FFF2-40B4-BE49-F238E27FC236}">
                    <a16:creationId xmlns:a16="http://schemas.microsoft.com/office/drawing/2014/main" id="{D63A6D14-2CC4-6C00-3F59-1575AE95B955}"/>
                  </a:ext>
                </a:extLst>
              </p:cNvPr>
              <p:cNvSpPr>
                <a:spLocks noChangeArrowheads="1"/>
              </p:cNvSpPr>
              <p:nvPr/>
            </p:nvSpPr>
            <p:spPr bwMode="auto">
              <a:xfrm>
                <a:off x="3177" y="1702"/>
                <a:ext cx="808" cy="321"/>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23">
                <a:extLst>
                  <a:ext uri="{FF2B5EF4-FFF2-40B4-BE49-F238E27FC236}">
                    <a16:creationId xmlns:a16="http://schemas.microsoft.com/office/drawing/2014/main" id="{410F2A69-F88C-2C18-8C3E-526C7E2F786B}"/>
                  </a:ext>
                </a:extLst>
              </p:cNvPr>
              <p:cNvSpPr>
                <a:spLocks noChangeArrowheads="1"/>
              </p:cNvSpPr>
              <p:nvPr/>
            </p:nvSpPr>
            <p:spPr bwMode="auto">
              <a:xfrm>
                <a:off x="3975" y="1702"/>
                <a:ext cx="633" cy="321"/>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24">
                <a:extLst>
                  <a:ext uri="{FF2B5EF4-FFF2-40B4-BE49-F238E27FC236}">
                    <a16:creationId xmlns:a16="http://schemas.microsoft.com/office/drawing/2014/main" id="{EF1B1486-AB2B-7E15-6B28-24537FEDDB83}"/>
                  </a:ext>
                </a:extLst>
              </p:cNvPr>
              <p:cNvSpPr>
                <a:spLocks noChangeArrowheads="1"/>
              </p:cNvSpPr>
              <p:nvPr/>
            </p:nvSpPr>
            <p:spPr bwMode="auto">
              <a:xfrm>
                <a:off x="4599" y="1702"/>
                <a:ext cx="720" cy="321"/>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25">
                <a:extLst>
                  <a:ext uri="{FF2B5EF4-FFF2-40B4-BE49-F238E27FC236}">
                    <a16:creationId xmlns:a16="http://schemas.microsoft.com/office/drawing/2014/main" id="{9792725B-5F0E-E866-D42A-4CAF32DA518E}"/>
                  </a:ext>
                </a:extLst>
              </p:cNvPr>
              <p:cNvSpPr>
                <a:spLocks noChangeArrowheads="1"/>
              </p:cNvSpPr>
              <p:nvPr/>
            </p:nvSpPr>
            <p:spPr bwMode="auto">
              <a:xfrm>
                <a:off x="2554" y="2014"/>
                <a:ext cx="633" cy="341"/>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26">
                <a:extLst>
                  <a:ext uri="{FF2B5EF4-FFF2-40B4-BE49-F238E27FC236}">
                    <a16:creationId xmlns:a16="http://schemas.microsoft.com/office/drawing/2014/main" id="{C071C54C-901A-C262-EEDA-47C42C2F29C0}"/>
                  </a:ext>
                </a:extLst>
              </p:cNvPr>
              <p:cNvSpPr>
                <a:spLocks noChangeArrowheads="1"/>
              </p:cNvSpPr>
              <p:nvPr/>
            </p:nvSpPr>
            <p:spPr bwMode="auto">
              <a:xfrm>
                <a:off x="3177" y="2014"/>
                <a:ext cx="808" cy="341"/>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27">
                <a:extLst>
                  <a:ext uri="{FF2B5EF4-FFF2-40B4-BE49-F238E27FC236}">
                    <a16:creationId xmlns:a16="http://schemas.microsoft.com/office/drawing/2014/main" id="{CDEE02FC-84BD-2276-2623-B9C3CB7872E9}"/>
                  </a:ext>
                </a:extLst>
              </p:cNvPr>
              <p:cNvSpPr>
                <a:spLocks noChangeArrowheads="1"/>
              </p:cNvSpPr>
              <p:nvPr/>
            </p:nvSpPr>
            <p:spPr bwMode="auto">
              <a:xfrm>
                <a:off x="3975" y="2014"/>
                <a:ext cx="633" cy="341"/>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28">
                <a:extLst>
                  <a:ext uri="{FF2B5EF4-FFF2-40B4-BE49-F238E27FC236}">
                    <a16:creationId xmlns:a16="http://schemas.microsoft.com/office/drawing/2014/main" id="{04A28024-03DD-9D04-DD24-86929C4CEF28}"/>
                  </a:ext>
                </a:extLst>
              </p:cNvPr>
              <p:cNvSpPr>
                <a:spLocks noChangeArrowheads="1"/>
              </p:cNvSpPr>
              <p:nvPr/>
            </p:nvSpPr>
            <p:spPr bwMode="auto">
              <a:xfrm>
                <a:off x="4599" y="2014"/>
                <a:ext cx="720" cy="341"/>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29">
                <a:extLst>
                  <a:ext uri="{FF2B5EF4-FFF2-40B4-BE49-F238E27FC236}">
                    <a16:creationId xmlns:a16="http://schemas.microsoft.com/office/drawing/2014/main" id="{BD890CAF-98A6-D0B1-C646-F3D9882DA0B0}"/>
                  </a:ext>
                </a:extLst>
              </p:cNvPr>
              <p:cNvSpPr>
                <a:spLocks noChangeArrowheads="1"/>
              </p:cNvSpPr>
              <p:nvPr/>
            </p:nvSpPr>
            <p:spPr bwMode="auto">
              <a:xfrm>
                <a:off x="528" y="2345"/>
                <a:ext cx="2035" cy="215"/>
              </a:xfrm>
              <a:prstGeom prst="rect">
                <a:avLst/>
              </a:prstGeom>
              <a:solidFill>
                <a:srgbClr val="DBDB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30">
                <a:extLst>
                  <a:ext uri="{FF2B5EF4-FFF2-40B4-BE49-F238E27FC236}">
                    <a16:creationId xmlns:a16="http://schemas.microsoft.com/office/drawing/2014/main" id="{2557E26E-7CAD-DCD7-54B5-121B1BF90403}"/>
                  </a:ext>
                </a:extLst>
              </p:cNvPr>
              <p:cNvSpPr>
                <a:spLocks noChangeArrowheads="1"/>
              </p:cNvSpPr>
              <p:nvPr/>
            </p:nvSpPr>
            <p:spPr bwMode="auto">
              <a:xfrm>
                <a:off x="2554" y="2345"/>
                <a:ext cx="633" cy="215"/>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31">
                <a:extLst>
                  <a:ext uri="{FF2B5EF4-FFF2-40B4-BE49-F238E27FC236}">
                    <a16:creationId xmlns:a16="http://schemas.microsoft.com/office/drawing/2014/main" id="{07B347E5-1709-0F46-963E-BBC29761C0B4}"/>
                  </a:ext>
                </a:extLst>
              </p:cNvPr>
              <p:cNvSpPr>
                <a:spLocks noChangeArrowheads="1"/>
              </p:cNvSpPr>
              <p:nvPr/>
            </p:nvSpPr>
            <p:spPr bwMode="auto">
              <a:xfrm>
                <a:off x="3177" y="2345"/>
                <a:ext cx="808" cy="215"/>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32">
                <a:extLst>
                  <a:ext uri="{FF2B5EF4-FFF2-40B4-BE49-F238E27FC236}">
                    <a16:creationId xmlns:a16="http://schemas.microsoft.com/office/drawing/2014/main" id="{A860C7BC-3AFE-48F9-AEE1-D77FDE3CBA72}"/>
                  </a:ext>
                </a:extLst>
              </p:cNvPr>
              <p:cNvSpPr>
                <a:spLocks noChangeArrowheads="1"/>
              </p:cNvSpPr>
              <p:nvPr/>
            </p:nvSpPr>
            <p:spPr bwMode="auto">
              <a:xfrm>
                <a:off x="3975" y="2345"/>
                <a:ext cx="633" cy="215"/>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Rectangle 33">
                <a:extLst>
                  <a:ext uri="{FF2B5EF4-FFF2-40B4-BE49-F238E27FC236}">
                    <a16:creationId xmlns:a16="http://schemas.microsoft.com/office/drawing/2014/main" id="{7329095C-E882-6B49-B2BE-8BDB03466F4B}"/>
                  </a:ext>
                </a:extLst>
              </p:cNvPr>
              <p:cNvSpPr>
                <a:spLocks noChangeArrowheads="1"/>
              </p:cNvSpPr>
              <p:nvPr/>
            </p:nvSpPr>
            <p:spPr bwMode="auto">
              <a:xfrm>
                <a:off x="4599" y="2345"/>
                <a:ext cx="720" cy="215"/>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34">
                <a:extLst>
                  <a:ext uri="{FF2B5EF4-FFF2-40B4-BE49-F238E27FC236}">
                    <a16:creationId xmlns:a16="http://schemas.microsoft.com/office/drawing/2014/main" id="{410A115E-0896-9D47-30E5-AA8283AA3471}"/>
                  </a:ext>
                </a:extLst>
              </p:cNvPr>
              <p:cNvSpPr>
                <a:spLocks noChangeArrowheads="1"/>
              </p:cNvSpPr>
              <p:nvPr/>
            </p:nvSpPr>
            <p:spPr bwMode="auto">
              <a:xfrm>
                <a:off x="2554" y="2550"/>
                <a:ext cx="633"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Rectangle 35">
                <a:extLst>
                  <a:ext uri="{FF2B5EF4-FFF2-40B4-BE49-F238E27FC236}">
                    <a16:creationId xmlns:a16="http://schemas.microsoft.com/office/drawing/2014/main" id="{9A60DAAB-CB24-48E3-82EB-3F15D3E88570}"/>
                  </a:ext>
                </a:extLst>
              </p:cNvPr>
              <p:cNvSpPr>
                <a:spLocks noChangeArrowheads="1"/>
              </p:cNvSpPr>
              <p:nvPr/>
            </p:nvSpPr>
            <p:spPr bwMode="auto">
              <a:xfrm>
                <a:off x="3177" y="2550"/>
                <a:ext cx="808"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36">
                <a:extLst>
                  <a:ext uri="{FF2B5EF4-FFF2-40B4-BE49-F238E27FC236}">
                    <a16:creationId xmlns:a16="http://schemas.microsoft.com/office/drawing/2014/main" id="{FCE24C5D-3FD8-6F4E-5A6C-522B91E06442}"/>
                  </a:ext>
                </a:extLst>
              </p:cNvPr>
              <p:cNvSpPr>
                <a:spLocks noChangeArrowheads="1"/>
              </p:cNvSpPr>
              <p:nvPr/>
            </p:nvSpPr>
            <p:spPr bwMode="auto">
              <a:xfrm>
                <a:off x="3975" y="2550"/>
                <a:ext cx="633"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37">
                <a:extLst>
                  <a:ext uri="{FF2B5EF4-FFF2-40B4-BE49-F238E27FC236}">
                    <a16:creationId xmlns:a16="http://schemas.microsoft.com/office/drawing/2014/main" id="{04CDC1EC-D3A5-A5FA-6B0D-3B3EE476B9BE}"/>
                  </a:ext>
                </a:extLst>
              </p:cNvPr>
              <p:cNvSpPr>
                <a:spLocks noChangeArrowheads="1"/>
              </p:cNvSpPr>
              <p:nvPr/>
            </p:nvSpPr>
            <p:spPr bwMode="auto">
              <a:xfrm>
                <a:off x="4599" y="2550"/>
                <a:ext cx="720"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38">
                <a:extLst>
                  <a:ext uri="{FF2B5EF4-FFF2-40B4-BE49-F238E27FC236}">
                    <a16:creationId xmlns:a16="http://schemas.microsoft.com/office/drawing/2014/main" id="{E99768CD-E36A-6E4B-CD34-3E349C1D2F06}"/>
                  </a:ext>
                </a:extLst>
              </p:cNvPr>
              <p:cNvSpPr>
                <a:spLocks noChangeArrowheads="1"/>
              </p:cNvSpPr>
              <p:nvPr/>
            </p:nvSpPr>
            <p:spPr bwMode="auto">
              <a:xfrm>
                <a:off x="528" y="2754"/>
                <a:ext cx="2035" cy="624"/>
              </a:xfrm>
              <a:prstGeom prst="rect">
                <a:avLst/>
              </a:prstGeom>
              <a:solidFill>
                <a:srgbClr val="DBDB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Rectangle 39">
                <a:extLst>
                  <a:ext uri="{FF2B5EF4-FFF2-40B4-BE49-F238E27FC236}">
                    <a16:creationId xmlns:a16="http://schemas.microsoft.com/office/drawing/2014/main" id="{43AD3C7C-13F0-CFF0-2195-356CECEEA31E}"/>
                  </a:ext>
                </a:extLst>
              </p:cNvPr>
              <p:cNvSpPr>
                <a:spLocks noChangeArrowheads="1"/>
              </p:cNvSpPr>
              <p:nvPr/>
            </p:nvSpPr>
            <p:spPr bwMode="auto">
              <a:xfrm>
                <a:off x="2554" y="2754"/>
                <a:ext cx="633" cy="62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40">
                <a:extLst>
                  <a:ext uri="{FF2B5EF4-FFF2-40B4-BE49-F238E27FC236}">
                    <a16:creationId xmlns:a16="http://schemas.microsoft.com/office/drawing/2014/main" id="{2BDFBAC6-55ED-7F35-B6A7-5898E25B0AD1}"/>
                  </a:ext>
                </a:extLst>
              </p:cNvPr>
              <p:cNvSpPr>
                <a:spLocks noChangeArrowheads="1"/>
              </p:cNvSpPr>
              <p:nvPr/>
            </p:nvSpPr>
            <p:spPr bwMode="auto">
              <a:xfrm>
                <a:off x="3177" y="2754"/>
                <a:ext cx="808" cy="62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41">
                <a:extLst>
                  <a:ext uri="{FF2B5EF4-FFF2-40B4-BE49-F238E27FC236}">
                    <a16:creationId xmlns:a16="http://schemas.microsoft.com/office/drawing/2014/main" id="{AF91845B-9FA5-7C06-7341-FABB3791F3C1}"/>
                  </a:ext>
                </a:extLst>
              </p:cNvPr>
              <p:cNvSpPr>
                <a:spLocks noChangeArrowheads="1"/>
              </p:cNvSpPr>
              <p:nvPr/>
            </p:nvSpPr>
            <p:spPr bwMode="auto">
              <a:xfrm>
                <a:off x="3975" y="2754"/>
                <a:ext cx="633" cy="62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Rectangle 42">
                <a:extLst>
                  <a:ext uri="{FF2B5EF4-FFF2-40B4-BE49-F238E27FC236}">
                    <a16:creationId xmlns:a16="http://schemas.microsoft.com/office/drawing/2014/main" id="{26C188C7-A8A5-3EE3-FEC8-7564E39CB3B0}"/>
                  </a:ext>
                </a:extLst>
              </p:cNvPr>
              <p:cNvSpPr>
                <a:spLocks noChangeArrowheads="1"/>
              </p:cNvSpPr>
              <p:nvPr/>
            </p:nvSpPr>
            <p:spPr bwMode="auto">
              <a:xfrm>
                <a:off x="4599" y="2754"/>
                <a:ext cx="720" cy="62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43">
                <a:extLst>
                  <a:ext uri="{FF2B5EF4-FFF2-40B4-BE49-F238E27FC236}">
                    <a16:creationId xmlns:a16="http://schemas.microsoft.com/office/drawing/2014/main" id="{4E22CC7F-37C0-44AE-AAD4-0BDA7F59DDD0}"/>
                  </a:ext>
                </a:extLst>
              </p:cNvPr>
              <p:cNvSpPr>
                <a:spLocks noChangeArrowheads="1"/>
              </p:cNvSpPr>
              <p:nvPr/>
            </p:nvSpPr>
            <p:spPr bwMode="auto">
              <a:xfrm>
                <a:off x="2554" y="3369"/>
                <a:ext cx="633"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44">
                <a:extLst>
                  <a:ext uri="{FF2B5EF4-FFF2-40B4-BE49-F238E27FC236}">
                    <a16:creationId xmlns:a16="http://schemas.microsoft.com/office/drawing/2014/main" id="{809BAEFB-38AC-2A24-F7D4-0BB1D2249BDA}"/>
                  </a:ext>
                </a:extLst>
              </p:cNvPr>
              <p:cNvSpPr>
                <a:spLocks noChangeArrowheads="1"/>
              </p:cNvSpPr>
              <p:nvPr/>
            </p:nvSpPr>
            <p:spPr bwMode="auto">
              <a:xfrm>
                <a:off x="3177" y="3369"/>
                <a:ext cx="808"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45">
                <a:extLst>
                  <a:ext uri="{FF2B5EF4-FFF2-40B4-BE49-F238E27FC236}">
                    <a16:creationId xmlns:a16="http://schemas.microsoft.com/office/drawing/2014/main" id="{9B1365A9-7767-6E93-2BF3-7FAB69A40C92}"/>
                  </a:ext>
                </a:extLst>
              </p:cNvPr>
              <p:cNvSpPr>
                <a:spLocks noChangeArrowheads="1"/>
              </p:cNvSpPr>
              <p:nvPr/>
            </p:nvSpPr>
            <p:spPr bwMode="auto">
              <a:xfrm>
                <a:off x="3975" y="3369"/>
                <a:ext cx="633"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Rectangle 46">
                <a:extLst>
                  <a:ext uri="{FF2B5EF4-FFF2-40B4-BE49-F238E27FC236}">
                    <a16:creationId xmlns:a16="http://schemas.microsoft.com/office/drawing/2014/main" id="{8F33C3E3-ECD1-5FD4-9CB1-2B83597ED2FC}"/>
                  </a:ext>
                </a:extLst>
              </p:cNvPr>
              <p:cNvSpPr>
                <a:spLocks noChangeArrowheads="1"/>
              </p:cNvSpPr>
              <p:nvPr/>
            </p:nvSpPr>
            <p:spPr bwMode="auto">
              <a:xfrm>
                <a:off x="4599" y="3369"/>
                <a:ext cx="720"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47">
                <a:extLst>
                  <a:ext uri="{FF2B5EF4-FFF2-40B4-BE49-F238E27FC236}">
                    <a16:creationId xmlns:a16="http://schemas.microsoft.com/office/drawing/2014/main" id="{09615DF8-D97B-4985-D8F9-64032FE53BD6}"/>
                  </a:ext>
                </a:extLst>
              </p:cNvPr>
              <p:cNvSpPr>
                <a:spLocks noChangeArrowheads="1"/>
              </p:cNvSpPr>
              <p:nvPr/>
            </p:nvSpPr>
            <p:spPr bwMode="auto">
              <a:xfrm>
                <a:off x="2554" y="3573"/>
                <a:ext cx="633" cy="215"/>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48">
                <a:extLst>
                  <a:ext uri="{FF2B5EF4-FFF2-40B4-BE49-F238E27FC236}">
                    <a16:creationId xmlns:a16="http://schemas.microsoft.com/office/drawing/2014/main" id="{A7A0556C-24BC-624B-56C8-B694DFBFB8CA}"/>
                  </a:ext>
                </a:extLst>
              </p:cNvPr>
              <p:cNvSpPr>
                <a:spLocks noChangeArrowheads="1"/>
              </p:cNvSpPr>
              <p:nvPr/>
            </p:nvSpPr>
            <p:spPr bwMode="auto">
              <a:xfrm>
                <a:off x="3177" y="3573"/>
                <a:ext cx="808" cy="215"/>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49">
                <a:extLst>
                  <a:ext uri="{FF2B5EF4-FFF2-40B4-BE49-F238E27FC236}">
                    <a16:creationId xmlns:a16="http://schemas.microsoft.com/office/drawing/2014/main" id="{5A34C50E-70FF-360E-CA1C-5E77CC60D31B}"/>
                  </a:ext>
                </a:extLst>
              </p:cNvPr>
              <p:cNvSpPr>
                <a:spLocks noChangeArrowheads="1"/>
              </p:cNvSpPr>
              <p:nvPr/>
            </p:nvSpPr>
            <p:spPr bwMode="auto">
              <a:xfrm>
                <a:off x="3975" y="3573"/>
                <a:ext cx="633" cy="215"/>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50">
                <a:extLst>
                  <a:ext uri="{FF2B5EF4-FFF2-40B4-BE49-F238E27FC236}">
                    <a16:creationId xmlns:a16="http://schemas.microsoft.com/office/drawing/2014/main" id="{D15A98F0-7055-796C-5612-452446897565}"/>
                  </a:ext>
                </a:extLst>
              </p:cNvPr>
              <p:cNvSpPr>
                <a:spLocks noChangeArrowheads="1"/>
              </p:cNvSpPr>
              <p:nvPr/>
            </p:nvSpPr>
            <p:spPr bwMode="auto">
              <a:xfrm>
                <a:off x="4599" y="3573"/>
                <a:ext cx="720" cy="215"/>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51">
                <a:extLst>
                  <a:ext uri="{FF2B5EF4-FFF2-40B4-BE49-F238E27FC236}">
                    <a16:creationId xmlns:a16="http://schemas.microsoft.com/office/drawing/2014/main" id="{F9790321-8AC0-44AF-7866-0DB95332922D}"/>
                  </a:ext>
                </a:extLst>
              </p:cNvPr>
              <p:cNvSpPr>
                <a:spLocks noChangeArrowheads="1"/>
              </p:cNvSpPr>
              <p:nvPr/>
            </p:nvSpPr>
            <p:spPr bwMode="auto">
              <a:xfrm>
                <a:off x="2554" y="3778"/>
                <a:ext cx="633"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52">
                <a:extLst>
                  <a:ext uri="{FF2B5EF4-FFF2-40B4-BE49-F238E27FC236}">
                    <a16:creationId xmlns:a16="http://schemas.microsoft.com/office/drawing/2014/main" id="{D115C6FC-D5EA-838E-52CC-CCE8CDC87D17}"/>
                  </a:ext>
                </a:extLst>
              </p:cNvPr>
              <p:cNvSpPr>
                <a:spLocks noChangeArrowheads="1"/>
              </p:cNvSpPr>
              <p:nvPr/>
            </p:nvSpPr>
            <p:spPr bwMode="auto">
              <a:xfrm>
                <a:off x="3177" y="3778"/>
                <a:ext cx="808"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53">
                <a:extLst>
                  <a:ext uri="{FF2B5EF4-FFF2-40B4-BE49-F238E27FC236}">
                    <a16:creationId xmlns:a16="http://schemas.microsoft.com/office/drawing/2014/main" id="{E98A7709-D43E-0942-C5B7-0BFE11A52766}"/>
                  </a:ext>
                </a:extLst>
              </p:cNvPr>
              <p:cNvSpPr>
                <a:spLocks noChangeArrowheads="1"/>
              </p:cNvSpPr>
              <p:nvPr/>
            </p:nvSpPr>
            <p:spPr bwMode="auto">
              <a:xfrm>
                <a:off x="3975" y="3778"/>
                <a:ext cx="633"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54">
                <a:extLst>
                  <a:ext uri="{FF2B5EF4-FFF2-40B4-BE49-F238E27FC236}">
                    <a16:creationId xmlns:a16="http://schemas.microsoft.com/office/drawing/2014/main" id="{E293A551-BEDC-253B-E863-4778A8990669}"/>
                  </a:ext>
                </a:extLst>
              </p:cNvPr>
              <p:cNvSpPr>
                <a:spLocks noChangeArrowheads="1"/>
              </p:cNvSpPr>
              <p:nvPr/>
            </p:nvSpPr>
            <p:spPr bwMode="auto">
              <a:xfrm>
                <a:off x="4599" y="3778"/>
                <a:ext cx="720"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55">
                <a:extLst>
                  <a:ext uri="{FF2B5EF4-FFF2-40B4-BE49-F238E27FC236}">
                    <a16:creationId xmlns:a16="http://schemas.microsoft.com/office/drawing/2014/main" id="{31FFAF99-6E40-9A83-C9C6-9317BB484519}"/>
                  </a:ext>
                </a:extLst>
              </p:cNvPr>
              <p:cNvSpPr>
                <a:spLocks noChangeArrowheads="1"/>
              </p:cNvSpPr>
              <p:nvPr/>
            </p:nvSpPr>
            <p:spPr bwMode="auto">
              <a:xfrm>
                <a:off x="2554" y="3983"/>
                <a:ext cx="633" cy="214"/>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56">
                <a:extLst>
                  <a:ext uri="{FF2B5EF4-FFF2-40B4-BE49-F238E27FC236}">
                    <a16:creationId xmlns:a16="http://schemas.microsoft.com/office/drawing/2014/main" id="{2F38FA68-FE69-0D5D-682A-0DBEA96912CE}"/>
                  </a:ext>
                </a:extLst>
              </p:cNvPr>
              <p:cNvSpPr>
                <a:spLocks noChangeArrowheads="1"/>
              </p:cNvSpPr>
              <p:nvPr/>
            </p:nvSpPr>
            <p:spPr bwMode="auto">
              <a:xfrm>
                <a:off x="3177" y="3983"/>
                <a:ext cx="808" cy="214"/>
              </a:xfrm>
              <a:prstGeom prst="rect">
                <a:avLst/>
              </a:prstGeom>
              <a:solidFill>
                <a:srgbClr val="DDEB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57">
                <a:extLst>
                  <a:ext uri="{FF2B5EF4-FFF2-40B4-BE49-F238E27FC236}">
                    <a16:creationId xmlns:a16="http://schemas.microsoft.com/office/drawing/2014/main" id="{48606E75-DD7F-A85D-CC48-DCB40EF7109D}"/>
                  </a:ext>
                </a:extLst>
              </p:cNvPr>
              <p:cNvSpPr>
                <a:spLocks noChangeArrowheads="1"/>
              </p:cNvSpPr>
              <p:nvPr/>
            </p:nvSpPr>
            <p:spPr bwMode="auto">
              <a:xfrm>
                <a:off x="3975" y="3983"/>
                <a:ext cx="633" cy="214"/>
              </a:xfrm>
              <a:prstGeom prst="rect">
                <a:avLst/>
              </a:prstGeom>
              <a:solidFill>
                <a:srgbClr val="C6E0B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58">
                <a:extLst>
                  <a:ext uri="{FF2B5EF4-FFF2-40B4-BE49-F238E27FC236}">
                    <a16:creationId xmlns:a16="http://schemas.microsoft.com/office/drawing/2014/main" id="{958C7439-8DD3-844D-F6BE-F60914A98D99}"/>
                  </a:ext>
                </a:extLst>
              </p:cNvPr>
              <p:cNvSpPr>
                <a:spLocks noChangeArrowheads="1"/>
              </p:cNvSpPr>
              <p:nvPr/>
            </p:nvSpPr>
            <p:spPr bwMode="auto">
              <a:xfrm>
                <a:off x="4599" y="3983"/>
                <a:ext cx="720" cy="214"/>
              </a:xfrm>
              <a:prstGeom prst="rect">
                <a:avLst/>
              </a:prstGeom>
              <a:solidFill>
                <a:srgbClr val="F8CB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59">
                <a:extLst>
                  <a:ext uri="{FF2B5EF4-FFF2-40B4-BE49-F238E27FC236}">
                    <a16:creationId xmlns:a16="http://schemas.microsoft.com/office/drawing/2014/main" id="{73D61D07-FB56-6D5D-661E-937C24451936}"/>
                  </a:ext>
                </a:extLst>
              </p:cNvPr>
              <p:cNvSpPr>
                <a:spLocks noChangeArrowheads="1"/>
              </p:cNvSpPr>
              <p:nvPr/>
            </p:nvSpPr>
            <p:spPr bwMode="auto">
              <a:xfrm>
                <a:off x="557" y="259"/>
                <a:ext cx="181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Arial" panose="020B0604020202020204" pitchFamily="34" charset="0"/>
                  </a:rPr>
                  <a:t>Masters of Health Informatics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2" name="Rectangle 60">
                <a:extLst>
                  <a:ext uri="{FF2B5EF4-FFF2-40B4-BE49-F238E27FC236}">
                    <a16:creationId xmlns:a16="http://schemas.microsoft.com/office/drawing/2014/main" id="{27794551-5397-AE85-7627-571D0494C61A}"/>
                  </a:ext>
                </a:extLst>
              </p:cNvPr>
              <p:cNvSpPr>
                <a:spLocks noChangeArrowheads="1"/>
              </p:cNvSpPr>
              <p:nvPr/>
            </p:nvSpPr>
            <p:spPr bwMode="auto">
              <a:xfrm>
                <a:off x="567" y="571"/>
                <a:ext cx="1373"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Assessment Method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3" name="Rectangle 61">
                <a:extLst>
                  <a:ext uri="{FF2B5EF4-FFF2-40B4-BE49-F238E27FC236}">
                    <a16:creationId xmlns:a16="http://schemas.microsoft.com/office/drawing/2014/main" id="{290D392E-777D-9548-33F0-F68A65AF8C8A}"/>
                  </a:ext>
                </a:extLst>
              </p:cNvPr>
              <p:cNvSpPr>
                <a:spLocks noChangeArrowheads="1"/>
              </p:cNvSpPr>
              <p:nvPr/>
            </p:nvSpPr>
            <p:spPr bwMode="auto">
              <a:xfrm>
                <a:off x="2593" y="571"/>
                <a:ext cx="584"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Miller's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4" name="Rectangle 62">
                <a:extLst>
                  <a:ext uri="{FF2B5EF4-FFF2-40B4-BE49-F238E27FC236}">
                    <a16:creationId xmlns:a16="http://schemas.microsoft.com/office/drawing/2014/main" id="{3AE360CA-B496-C91A-2258-48521AB3BA4B}"/>
                  </a:ext>
                </a:extLst>
              </p:cNvPr>
              <p:cNvSpPr>
                <a:spLocks noChangeArrowheads="1"/>
              </p:cNvSpPr>
              <p:nvPr/>
            </p:nvSpPr>
            <p:spPr bwMode="auto">
              <a:xfrm>
                <a:off x="3284" y="571"/>
                <a:ext cx="633"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Pyramid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5" name="Rectangle 63">
                <a:extLst>
                  <a:ext uri="{FF2B5EF4-FFF2-40B4-BE49-F238E27FC236}">
                    <a16:creationId xmlns:a16="http://schemas.microsoft.com/office/drawing/2014/main" id="{8F188284-D5DE-B351-F020-4DD142D12F1A}"/>
                  </a:ext>
                </a:extLst>
              </p:cNvPr>
              <p:cNvSpPr>
                <a:spLocks noChangeArrowheads="1"/>
              </p:cNvSpPr>
              <p:nvPr/>
            </p:nvSpPr>
            <p:spPr bwMode="auto">
              <a:xfrm>
                <a:off x="4014" y="571"/>
                <a:ext cx="409"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Level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6" name="Rectangle 64">
                <a:extLst>
                  <a:ext uri="{FF2B5EF4-FFF2-40B4-BE49-F238E27FC236}">
                    <a16:creationId xmlns:a16="http://schemas.microsoft.com/office/drawing/2014/main" id="{9D779A4A-22B7-2D36-C814-13B53DA4DB39}"/>
                  </a:ext>
                </a:extLst>
              </p:cNvPr>
              <p:cNvSpPr>
                <a:spLocks noChangeArrowheads="1"/>
              </p:cNvSpPr>
              <p:nvPr/>
            </p:nvSpPr>
            <p:spPr bwMode="auto">
              <a:xfrm>
                <a:off x="5348" y="571"/>
                <a:ext cx="448"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a:ln>
                      <a:noFill/>
                    </a:ln>
                    <a:solidFill>
                      <a:srgbClr val="000000"/>
                    </a:solidFill>
                    <a:effectLst/>
                    <a:latin typeface="Calibri Light" panose="020F0302020204030204" pitchFamily="34" charset="0"/>
                  </a:rPr>
                  <a:t>Notes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7" name="Rectangle 65">
                <a:extLst>
                  <a:ext uri="{FF2B5EF4-FFF2-40B4-BE49-F238E27FC236}">
                    <a16:creationId xmlns:a16="http://schemas.microsoft.com/office/drawing/2014/main" id="{C7D3B4BF-F6D7-2FFD-7E83-FCF10CBCEA71}"/>
                  </a:ext>
                </a:extLst>
              </p:cNvPr>
              <p:cNvSpPr>
                <a:spLocks noChangeArrowheads="1"/>
              </p:cNvSpPr>
              <p:nvPr/>
            </p:nvSpPr>
            <p:spPr bwMode="auto">
              <a:xfrm>
                <a:off x="2661" y="766"/>
                <a:ext cx="477"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Knows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8" name="Rectangle 66">
                <a:extLst>
                  <a:ext uri="{FF2B5EF4-FFF2-40B4-BE49-F238E27FC236}">
                    <a16:creationId xmlns:a16="http://schemas.microsoft.com/office/drawing/2014/main" id="{259B8A27-82AA-6E5F-D17E-15282741917C}"/>
                  </a:ext>
                </a:extLst>
              </p:cNvPr>
              <p:cNvSpPr>
                <a:spLocks noChangeArrowheads="1"/>
              </p:cNvSpPr>
              <p:nvPr/>
            </p:nvSpPr>
            <p:spPr bwMode="auto">
              <a:xfrm>
                <a:off x="3216" y="766"/>
                <a:ext cx="779"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5B9BD5"/>
                    </a:solidFill>
                    <a:effectLst/>
                    <a:latin typeface="Arial" panose="020B0604020202020204" pitchFamily="34" charset="0"/>
                  </a:rPr>
                  <a:t>Knows How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9" name="Rectangle 67">
                <a:extLst>
                  <a:ext uri="{FF2B5EF4-FFF2-40B4-BE49-F238E27FC236}">
                    <a16:creationId xmlns:a16="http://schemas.microsoft.com/office/drawing/2014/main" id="{CF4609AC-3797-F548-1BE4-A0E099E824E0}"/>
                  </a:ext>
                </a:extLst>
              </p:cNvPr>
              <p:cNvSpPr>
                <a:spLocks noChangeArrowheads="1"/>
              </p:cNvSpPr>
              <p:nvPr/>
            </p:nvSpPr>
            <p:spPr bwMode="auto">
              <a:xfrm>
                <a:off x="4082" y="766"/>
                <a:ext cx="506"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Shows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0" name="Rectangle 68">
                <a:extLst>
                  <a:ext uri="{FF2B5EF4-FFF2-40B4-BE49-F238E27FC236}">
                    <a16:creationId xmlns:a16="http://schemas.microsoft.com/office/drawing/2014/main" id="{8E0155D0-98FE-92DB-A59B-ED6D90FD70FB}"/>
                  </a:ext>
                </a:extLst>
              </p:cNvPr>
              <p:cNvSpPr>
                <a:spLocks noChangeArrowheads="1"/>
              </p:cNvSpPr>
              <p:nvPr/>
            </p:nvSpPr>
            <p:spPr bwMode="auto">
              <a:xfrm>
                <a:off x="4151" y="932"/>
                <a:ext cx="331"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How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1" name="Rectangle 69">
                <a:extLst>
                  <a:ext uri="{FF2B5EF4-FFF2-40B4-BE49-F238E27FC236}">
                    <a16:creationId xmlns:a16="http://schemas.microsoft.com/office/drawing/2014/main" id="{1EA10276-8AE6-1F26-9866-7D02C5CBA3CA}"/>
                  </a:ext>
                </a:extLst>
              </p:cNvPr>
              <p:cNvSpPr>
                <a:spLocks noChangeArrowheads="1"/>
              </p:cNvSpPr>
              <p:nvPr/>
            </p:nvSpPr>
            <p:spPr bwMode="auto">
              <a:xfrm>
                <a:off x="4803" y="766"/>
                <a:ext cx="370"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00000"/>
                    </a:solidFill>
                    <a:effectLst/>
                    <a:latin typeface="Arial" panose="020B0604020202020204" pitchFamily="34" charset="0"/>
                  </a:rPr>
                  <a:t>Does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 name="Rectangle 70">
                <a:extLst>
                  <a:ext uri="{FF2B5EF4-FFF2-40B4-BE49-F238E27FC236}">
                    <a16:creationId xmlns:a16="http://schemas.microsoft.com/office/drawing/2014/main" id="{089E8BEC-2AFF-014C-B3FD-8584863F1EE9}"/>
                  </a:ext>
                </a:extLst>
              </p:cNvPr>
              <p:cNvSpPr>
                <a:spLocks noChangeArrowheads="1"/>
              </p:cNvSpPr>
              <p:nvPr/>
            </p:nvSpPr>
            <p:spPr bwMode="auto">
              <a:xfrm>
                <a:off x="557" y="1312"/>
                <a:ext cx="192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Case analysis / case-based learning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 name="Rectangle 71">
                <a:extLst>
                  <a:ext uri="{FF2B5EF4-FFF2-40B4-BE49-F238E27FC236}">
                    <a16:creationId xmlns:a16="http://schemas.microsoft.com/office/drawing/2014/main" id="{3F67992C-98A3-9B50-AFF6-150078717C06}"/>
                  </a:ext>
                </a:extLst>
              </p:cNvPr>
              <p:cNvSpPr>
                <a:spLocks noChangeArrowheads="1"/>
              </p:cNvSpPr>
              <p:nvPr/>
            </p:nvSpPr>
            <p:spPr bwMode="auto">
              <a:xfrm>
                <a:off x="3518" y="1322"/>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 name="Rectangle 72">
                <a:extLst>
                  <a:ext uri="{FF2B5EF4-FFF2-40B4-BE49-F238E27FC236}">
                    <a16:creationId xmlns:a16="http://schemas.microsoft.com/office/drawing/2014/main" id="{D1994D1D-39DD-8DA2-401B-25DE73311B34}"/>
                  </a:ext>
                </a:extLst>
              </p:cNvPr>
              <p:cNvSpPr>
                <a:spLocks noChangeArrowheads="1"/>
              </p:cNvSpPr>
              <p:nvPr/>
            </p:nvSpPr>
            <p:spPr bwMode="auto">
              <a:xfrm>
                <a:off x="4229" y="1322"/>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 name="Rectangle 73">
                <a:extLst>
                  <a:ext uri="{FF2B5EF4-FFF2-40B4-BE49-F238E27FC236}">
                    <a16:creationId xmlns:a16="http://schemas.microsoft.com/office/drawing/2014/main" id="{D13993B8-ABF1-E675-A9AB-43BC2A84E2FF}"/>
                  </a:ext>
                </a:extLst>
              </p:cNvPr>
              <p:cNvSpPr>
                <a:spLocks noChangeArrowheads="1"/>
              </p:cNvSpPr>
              <p:nvPr/>
            </p:nvSpPr>
            <p:spPr bwMode="auto">
              <a:xfrm>
                <a:off x="557" y="1517"/>
                <a:ext cx="87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Problem solving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 name="Rectangle 74">
                <a:extLst>
                  <a:ext uri="{FF2B5EF4-FFF2-40B4-BE49-F238E27FC236}">
                    <a16:creationId xmlns:a16="http://schemas.microsoft.com/office/drawing/2014/main" id="{CA960A4E-150B-DF52-6744-7346A9768D78}"/>
                  </a:ext>
                </a:extLst>
              </p:cNvPr>
              <p:cNvSpPr>
                <a:spLocks noChangeArrowheads="1"/>
              </p:cNvSpPr>
              <p:nvPr/>
            </p:nvSpPr>
            <p:spPr bwMode="auto">
              <a:xfrm>
                <a:off x="3518" y="1526"/>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 name="Rectangle 75">
                <a:extLst>
                  <a:ext uri="{FF2B5EF4-FFF2-40B4-BE49-F238E27FC236}">
                    <a16:creationId xmlns:a16="http://schemas.microsoft.com/office/drawing/2014/main" id="{FD2EB04C-40D9-928F-B7D1-1EC96EEE52B0}"/>
                  </a:ext>
                </a:extLst>
              </p:cNvPr>
              <p:cNvSpPr>
                <a:spLocks noChangeArrowheads="1"/>
              </p:cNvSpPr>
              <p:nvPr/>
            </p:nvSpPr>
            <p:spPr bwMode="auto">
              <a:xfrm>
                <a:off x="4229" y="1526"/>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 name="Rectangle 76">
                <a:extLst>
                  <a:ext uri="{FF2B5EF4-FFF2-40B4-BE49-F238E27FC236}">
                    <a16:creationId xmlns:a16="http://schemas.microsoft.com/office/drawing/2014/main" id="{220B326E-C33C-7E44-9FEB-4EF311AAAED1}"/>
                  </a:ext>
                </a:extLst>
              </p:cNvPr>
              <p:cNvSpPr>
                <a:spLocks noChangeArrowheads="1"/>
              </p:cNvSpPr>
              <p:nvPr/>
            </p:nvSpPr>
            <p:spPr bwMode="auto">
              <a:xfrm>
                <a:off x="4900" y="1526"/>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 name="Rectangle 77">
                <a:extLst>
                  <a:ext uri="{FF2B5EF4-FFF2-40B4-BE49-F238E27FC236}">
                    <a16:creationId xmlns:a16="http://schemas.microsoft.com/office/drawing/2014/main" id="{4A791019-B853-DB66-83A1-55CA07470E74}"/>
                  </a:ext>
                </a:extLst>
              </p:cNvPr>
              <p:cNvSpPr>
                <a:spLocks noChangeArrowheads="1"/>
              </p:cNvSpPr>
              <p:nvPr/>
            </p:nvSpPr>
            <p:spPr bwMode="auto">
              <a:xfrm>
                <a:off x="557" y="1712"/>
                <a:ext cx="196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Observations of the student's ability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 name="Rectangle 78">
                <a:extLst>
                  <a:ext uri="{FF2B5EF4-FFF2-40B4-BE49-F238E27FC236}">
                    <a16:creationId xmlns:a16="http://schemas.microsoft.com/office/drawing/2014/main" id="{850B174D-5280-1F6F-5B62-B4C165615664}"/>
                  </a:ext>
                </a:extLst>
              </p:cNvPr>
              <p:cNvSpPr>
                <a:spLocks noChangeArrowheads="1"/>
              </p:cNvSpPr>
              <p:nvPr/>
            </p:nvSpPr>
            <p:spPr bwMode="auto">
              <a:xfrm>
                <a:off x="557" y="1868"/>
                <a:ext cx="113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internship supervisor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 name="Rectangle 79">
                <a:extLst>
                  <a:ext uri="{FF2B5EF4-FFF2-40B4-BE49-F238E27FC236}">
                    <a16:creationId xmlns:a16="http://schemas.microsoft.com/office/drawing/2014/main" id="{7577B517-5EC4-4CBD-0018-6F3A94AD71EA}"/>
                  </a:ext>
                </a:extLst>
              </p:cNvPr>
              <p:cNvSpPr>
                <a:spLocks noChangeArrowheads="1"/>
              </p:cNvSpPr>
              <p:nvPr/>
            </p:nvSpPr>
            <p:spPr bwMode="auto">
              <a:xfrm>
                <a:off x="4229" y="1838"/>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 name="Rectangle 80">
                <a:extLst>
                  <a:ext uri="{FF2B5EF4-FFF2-40B4-BE49-F238E27FC236}">
                    <a16:creationId xmlns:a16="http://schemas.microsoft.com/office/drawing/2014/main" id="{22D6C23B-4F0D-2DD2-721A-B098C5D451A2}"/>
                  </a:ext>
                </a:extLst>
              </p:cNvPr>
              <p:cNvSpPr>
                <a:spLocks noChangeArrowheads="1"/>
              </p:cNvSpPr>
              <p:nvPr/>
            </p:nvSpPr>
            <p:spPr bwMode="auto">
              <a:xfrm>
                <a:off x="4900" y="1838"/>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 name="Rectangle 81">
                <a:extLst>
                  <a:ext uri="{FF2B5EF4-FFF2-40B4-BE49-F238E27FC236}">
                    <a16:creationId xmlns:a16="http://schemas.microsoft.com/office/drawing/2014/main" id="{670D986B-FBDC-BAE0-B2F0-9A1C02271B3E}"/>
                  </a:ext>
                </a:extLst>
              </p:cNvPr>
              <p:cNvSpPr>
                <a:spLocks noChangeArrowheads="1"/>
              </p:cNvSpPr>
              <p:nvPr/>
            </p:nvSpPr>
            <p:spPr bwMode="auto">
              <a:xfrm>
                <a:off x="557" y="2160"/>
                <a:ext cx="1948"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Peer evaluation of team participation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 name="Rectangle 82">
                <a:extLst>
                  <a:ext uri="{FF2B5EF4-FFF2-40B4-BE49-F238E27FC236}">
                    <a16:creationId xmlns:a16="http://schemas.microsoft.com/office/drawing/2014/main" id="{A8D6D512-FCB2-6BA1-C8E3-CAD3CF43DB52}"/>
                  </a:ext>
                </a:extLst>
              </p:cNvPr>
              <p:cNvSpPr>
                <a:spLocks noChangeArrowheads="1"/>
              </p:cNvSpPr>
              <p:nvPr/>
            </p:nvSpPr>
            <p:spPr bwMode="auto">
              <a:xfrm>
                <a:off x="4229" y="2170"/>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 name="Rectangle 83">
                <a:extLst>
                  <a:ext uri="{FF2B5EF4-FFF2-40B4-BE49-F238E27FC236}">
                    <a16:creationId xmlns:a16="http://schemas.microsoft.com/office/drawing/2014/main" id="{9E3D86DB-6409-D6DD-19A1-3EFE89B8A25F}"/>
                  </a:ext>
                </a:extLst>
              </p:cNvPr>
              <p:cNvSpPr>
                <a:spLocks noChangeArrowheads="1"/>
              </p:cNvSpPr>
              <p:nvPr/>
            </p:nvSpPr>
            <p:spPr bwMode="auto">
              <a:xfrm>
                <a:off x="557" y="2365"/>
                <a:ext cx="121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Observation checklists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 name="Rectangle 84">
                <a:extLst>
                  <a:ext uri="{FF2B5EF4-FFF2-40B4-BE49-F238E27FC236}">
                    <a16:creationId xmlns:a16="http://schemas.microsoft.com/office/drawing/2014/main" id="{504B99C1-52C1-57CC-D5CF-DDF068EEFD53}"/>
                  </a:ext>
                </a:extLst>
              </p:cNvPr>
              <p:cNvSpPr>
                <a:spLocks noChangeArrowheads="1"/>
              </p:cNvSpPr>
              <p:nvPr/>
            </p:nvSpPr>
            <p:spPr bwMode="auto">
              <a:xfrm>
                <a:off x="4229" y="2374"/>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 name="Rectangle 85">
                <a:extLst>
                  <a:ext uri="{FF2B5EF4-FFF2-40B4-BE49-F238E27FC236}">
                    <a16:creationId xmlns:a16="http://schemas.microsoft.com/office/drawing/2014/main" id="{58A03CCC-911E-8E39-9D0D-3A32A82356DA}"/>
                  </a:ext>
                </a:extLst>
              </p:cNvPr>
              <p:cNvSpPr>
                <a:spLocks noChangeArrowheads="1"/>
              </p:cNvSpPr>
              <p:nvPr/>
            </p:nvSpPr>
            <p:spPr bwMode="auto">
              <a:xfrm>
                <a:off x="557" y="2569"/>
                <a:ext cx="54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Capstone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 name="Rectangle 86">
                <a:extLst>
                  <a:ext uri="{FF2B5EF4-FFF2-40B4-BE49-F238E27FC236}">
                    <a16:creationId xmlns:a16="http://schemas.microsoft.com/office/drawing/2014/main" id="{B7F708BF-311A-8673-EC5D-3D600A35F6C4}"/>
                  </a:ext>
                </a:extLst>
              </p:cNvPr>
              <p:cNvSpPr>
                <a:spLocks noChangeArrowheads="1"/>
              </p:cNvSpPr>
              <p:nvPr/>
            </p:nvSpPr>
            <p:spPr bwMode="auto">
              <a:xfrm>
                <a:off x="4229" y="2579"/>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 name="Rectangle 87">
                <a:extLst>
                  <a:ext uri="{FF2B5EF4-FFF2-40B4-BE49-F238E27FC236}">
                    <a16:creationId xmlns:a16="http://schemas.microsoft.com/office/drawing/2014/main" id="{C856587B-259C-D2A9-92F4-3E08F17C63E6}"/>
                  </a:ext>
                </a:extLst>
              </p:cNvPr>
              <p:cNvSpPr>
                <a:spLocks noChangeArrowheads="1"/>
              </p:cNvSpPr>
              <p:nvPr/>
            </p:nvSpPr>
            <p:spPr bwMode="auto">
              <a:xfrm>
                <a:off x="4900" y="2579"/>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 name="Rectangle 88">
                <a:extLst>
                  <a:ext uri="{FF2B5EF4-FFF2-40B4-BE49-F238E27FC236}">
                    <a16:creationId xmlns:a16="http://schemas.microsoft.com/office/drawing/2014/main" id="{83F1184A-A747-58DB-23BB-EEDB229ED692}"/>
                  </a:ext>
                </a:extLst>
              </p:cNvPr>
              <p:cNvSpPr>
                <a:spLocks noChangeArrowheads="1"/>
              </p:cNvSpPr>
              <p:nvPr/>
            </p:nvSpPr>
            <p:spPr bwMode="auto">
              <a:xfrm>
                <a:off x="557" y="2774"/>
                <a:ext cx="1061"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 -Direct observation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Rectangle 89">
                <a:extLst>
                  <a:ext uri="{FF2B5EF4-FFF2-40B4-BE49-F238E27FC236}">
                    <a16:creationId xmlns:a16="http://schemas.microsoft.com/office/drawing/2014/main" id="{ABEAD1EA-4EF7-AF6A-3BDD-2AEEAAFE7575}"/>
                  </a:ext>
                </a:extLst>
              </p:cNvPr>
              <p:cNvSpPr>
                <a:spLocks noChangeArrowheads="1"/>
              </p:cNvSpPr>
              <p:nvPr/>
            </p:nvSpPr>
            <p:spPr bwMode="auto">
              <a:xfrm>
                <a:off x="4900" y="2784"/>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 name="Rectangle 90">
                <a:extLst>
                  <a:ext uri="{FF2B5EF4-FFF2-40B4-BE49-F238E27FC236}">
                    <a16:creationId xmlns:a16="http://schemas.microsoft.com/office/drawing/2014/main" id="{87F4747A-0B3D-B147-3746-E63BBC903687}"/>
                  </a:ext>
                </a:extLst>
              </p:cNvPr>
              <p:cNvSpPr>
                <a:spLocks noChangeArrowheads="1"/>
              </p:cNvSpPr>
              <p:nvPr/>
            </p:nvSpPr>
            <p:spPr bwMode="auto">
              <a:xfrm>
                <a:off x="557" y="2979"/>
                <a:ext cx="99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 -Practice portfolio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 name="Rectangle 91">
                <a:extLst>
                  <a:ext uri="{FF2B5EF4-FFF2-40B4-BE49-F238E27FC236}">
                    <a16:creationId xmlns:a16="http://schemas.microsoft.com/office/drawing/2014/main" id="{CC701B10-BAFC-2548-C11E-027BAA71852D}"/>
                  </a:ext>
                </a:extLst>
              </p:cNvPr>
              <p:cNvSpPr>
                <a:spLocks noChangeArrowheads="1"/>
              </p:cNvSpPr>
              <p:nvPr/>
            </p:nvSpPr>
            <p:spPr bwMode="auto">
              <a:xfrm>
                <a:off x="4900" y="2988"/>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 name="Rectangle 92">
                <a:extLst>
                  <a:ext uri="{FF2B5EF4-FFF2-40B4-BE49-F238E27FC236}">
                    <a16:creationId xmlns:a16="http://schemas.microsoft.com/office/drawing/2014/main" id="{F9E3494A-2996-2146-4AFA-7F3F27819804}"/>
                  </a:ext>
                </a:extLst>
              </p:cNvPr>
              <p:cNvSpPr>
                <a:spLocks noChangeArrowheads="1"/>
              </p:cNvSpPr>
              <p:nvPr/>
            </p:nvSpPr>
            <p:spPr bwMode="auto">
              <a:xfrm>
                <a:off x="557" y="3183"/>
                <a:ext cx="652"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 -Narratives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 name="Rectangle 93">
                <a:extLst>
                  <a:ext uri="{FF2B5EF4-FFF2-40B4-BE49-F238E27FC236}">
                    <a16:creationId xmlns:a16="http://schemas.microsoft.com/office/drawing/2014/main" id="{7034F82F-ACBB-3C48-21C8-21051CA446C9}"/>
                  </a:ext>
                </a:extLst>
              </p:cNvPr>
              <p:cNvSpPr>
                <a:spLocks noChangeArrowheads="1"/>
              </p:cNvSpPr>
              <p:nvPr/>
            </p:nvSpPr>
            <p:spPr bwMode="auto">
              <a:xfrm>
                <a:off x="4900" y="3193"/>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 name="Rectangle 94">
                <a:extLst>
                  <a:ext uri="{FF2B5EF4-FFF2-40B4-BE49-F238E27FC236}">
                    <a16:creationId xmlns:a16="http://schemas.microsoft.com/office/drawing/2014/main" id="{0A90BB0E-3877-FB88-D925-2D28CAC0AD26}"/>
                  </a:ext>
                </a:extLst>
              </p:cNvPr>
              <p:cNvSpPr>
                <a:spLocks noChangeArrowheads="1"/>
              </p:cNvSpPr>
              <p:nvPr/>
            </p:nvSpPr>
            <p:spPr bwMode="auto">
              <a:xfrm>
                <a:off x="557" y="3388"/>
                <a:ext cx="1724"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Peer evaluation in team projects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 name="Rectangle 95">
                <a:extLst>
                  <a:ext uri="{FF2B5EF4-FFF2-40B4-BE49-F238E27FC236}">
                    <a16:creationId xmlns:a16="http://schemas.microsoft.com/office/drawing/2014/main" id="{5234919F-EF90-0C81-22ED-132643A210EE}"/>
                  </a:ext>
                </a:extLst>
              </p:cNvPr>
              <p:cNvSpPr>
                <a:spLocks noChangeArrowheads="1"/>
              </p:cNvSpPr>
              <p:nvPr/>
            </p:nvSpPr>
            <p:spPr bwMode="auto">
              <a:xfrm>
                <a:off x="4229" y="3398"/>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 name="Rectangle 96">
                <a:extLst>
                  <a:ext uri="{FF2B5EF4-FFF2-40B4-BE49-F238E27FC236}">
                    <a16:creationId xmlns:a16="http://schemas.microsoft.com/office/drawing/2014/main" id="{977F9993-4496-81F2-CEB1-BA119C880AD1}"/>
                  </a:ext>
                </a:extLst>
              </p:cNvPr>
              <p:cNvSpPr>
                <a:spLocks noChangeArrowheads="1"/>
              </p:cNvSpPr>
              <p:nvPr/>
            </p:nvSpPr>
            <p:spPr bwMode="auto">
              <a:xfrm>
                <a:off x="4900" y="3398"/>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 name="Rectangle 97">
                <a:extLst>
                  <a:ext uri="{FF2B5EF4-FFF2-40B4-BE49-F238E27FC236}">
                    <a16:creationId xmlns:a16="http://schemas.microsoft.com/office/drawing/2014/main" id="{05BCF8F5-0D42-8372-12E7-A557023983EC}"/>
                  </a:ext>
                </a:extLst>
              </p:cNvPr>
              <p:cNvSpPr>
                <a:spLocks noChangeArrowheads="1"/>
              </p:cNvSpPr>
              <p:nvPr/>
            </p:nvSpPr>
            <p:spPr bwMode="auto">
              <a:xfrm>
                <a:off x="557" y="3593"/>
                <a:ext cx="643"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Final Paper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 name="Rectangle 98">
                <a:extLst>
                  <a:ext uri="{FF2B5EF4-FFF2-40B4-BE49-F238E27FC236}">
                    <a16:creationId xmlns:a16="http://schemas.microsoft.com/office/drawing/2014/main" id="{52E7EBC6-AAFE-9AAE-7693-99247064C8A5}"/>
                  </a:ext>
                </a:extLst>
              </p:cNvPr>
              <p:cNvSpPr>
                <a:spLocks noChangeArrowheads="1"/>
              </p:cNvSpPr>
              <p:nvPr/>
            </p:nvSpPr>
            <p:spPr bwMode="auto">
              <a:xfrm>
                <a:off x="4229" y="3602"/>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 name="Rectangle 99">
                <a:extLst>
                  <a:ext uri="{FF2B5EF4-FFF2-40B4-BE49-F238E27FC236}">
                    <a16:creationId xmlns:a16="http://schemas.microsoft.com/office/drawing/2014/main" id="{CD5084E8-F353-3F1E-1AF8-E56020E726C1}"/>
                  </a:ext>
                </a:extLst>
              </p:cNvPr>
              <p:cNvSpPr>
                <a:spLocks noChangeArrowheads="1"/>
              </p:cNvSpPr>
              <p:nvPr/>
            </p:nvSpPr>
            <p:spPr bwMode="auto">
              <a:xfrm>
                <a:off x="4900" y="3602"/>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 name="Rectangle 100">
                <a:extLst>
                  <a:ext uri="{FF2B5EF4-FFF2-40B4-BE49-F238E27FC236}">
                    <a16:creationId xmlns:a16="http://schemas.microsoft.com/office/drawing/2014/main" id="{5D0EA7AA-5D60-4473-4FD2-9B30A4DB29BF}"/>
                  </a:ext>
                </a:extLst>
              </p:cNvPr>
              <p:cNvSpPr>
                <a:spLocks noChangeArrowheads="1"/>
              </p:cNvSpPr>
              <p:nvPr/>
            </p:nvSpPr>
            <p:spPr bwMode="auto">
              <a:xfrm>
                <a:off x="557" y="3797"/>
                <a:ext cx="56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Internship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 name="Rectangle 101">
                <a:extLst>
                  <a:ext uri="{FF2B5EF4-FFF2-40B4-BE49-F238E27FC236}">
                    <a16:creationId xmlns:a16="http://schemas.microsoft.com/office/drawing/2014/main" id="{CD29B33C-6B5B-8379-172F-0E932BE58F21}"/>
                  </a:ext>
                </a:extLst>
              </p:cNvPr>
              <p:cNvSpPr>
                <a:spLocks noChangeArrowheads="1"/>
              </p:cNvSpPr>
              <p:nvPr/>
            </p:nvSpPr>
            <p:spPr bwMode="auto">
              <a:xfrm>
                <a:off x="4229" y="3807"/>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 name="Rectangle 102">
                <a:extLst>
                  <a:ext uri="{FF2B5EF4-FFF2-40B4-BE49-F238E27FC236}">
                    <a16:creationId xmlns:a16="http://schemas.microsoft.com/office/drawing/2014/main" id="{4D181E6B-6BCB-2CE7-A9DE-65DFBF5B9E40}"/>
                  </a:ext>
                </a:extLst>
              </p:cNvPr>
              <p:cNvSpPr>
                <a:spLocks noChangeArrowheads="1"/>
              </p:cNvSpPr>
              <p:nvPr/>
            </p:nvSpPr>
            <p:spPr bwMode="auto">
              <a:xfrm>
                <a:off x="4900" y="3807"/>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 name="Rectangle 103">
                <a:extLst>
                  <a:ext uri="{FF2B5EF4-FFF2-40B4-BE49-F238E27FC236}">
                    <a16:creationId xmlns:a16="http://schemas.microsoft.com/office/drawing/2014/main" id="{B7CA1924-4501-06C3-E7C8-BDFAA6217273}"/>
                  </a:ext>
                </a:extLst>
              </p:cNvPr>
              <p:cNvSpPr>
                <a:spLocks noChangeArrowheads="1"/>
              </p:cNvSpPr>
              <p:nvPr/>
            </p:nvSpPr>
            <p:spPr bwMode="auto">
              <a:xfrm>
                <a:off x="557" y="4002"/>
                <a:ext cx="575"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Arial" panose="020B0604020202020204" pitchFamily="34" charset="0"/>
                  </a:rPr>
                  <a:t>Practicum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 name="Rectangle 104">
                <a:extLst>
                  <a:ext uri="{FF2B5EF4-FFF2-40B4-BE49-F238E27FC236}">
                    <a16:creationId xmlns:a16="http://schemas.microsoft.com/office/drawing/2014/main" id="{0A72911B-6FA5-C532-0806-F44AFAF0B947}"/>
                  </a:ext>
                </a:extLst>
              </p:cNvPr>
              <p:cNvSpPr>
                <a:spLocks noChangeArrowheads="1"/>
              </p:cNvSpPr>
              <p:nvPr/>
            </p:nvSpPr>
            <p:spPr bwMode="auto">
              <a:xfrm>
                <a:off x="4229" y="4012"/>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7" name="Rectangle 105">
                <a:extLst>
                  <a:ext uri="{FF2B5EF4-FFF2-40B4-BE49-F238E27FC236}">
                    <a16:creationId xmlns:a16="http://schemas.microsoft.com/office/drawing/2014/main" id="{95921ADA-DAEC-D416-960D-76E59360AC24}"/>
                  </a:ext>
                </a:extLst>
              </p:cNvPr>
              <p:cNvSpPr>
                <a:spLocks noChangeArrowheads="1"/>
              </p:cNvSpPr>
              <p:nvPr/>
            </p:nvSpPr>
            <p:spPr bwMode="auto">
              <a:xfrm>
                <a:off x="4900" y="4012"/>
                <a:ext cx="253"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latin typeface="Webdings" panose="05030102010509060703" pitchFamily="18" charset="2"/>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8" name="Rectangle 106">
                <a:extLst>
                  <a:ext uri="{FF2B5EF4-FFF2-40B4-BE49-F238E27FC236}">
                    <a16:creationId xmlns:a16="http://schemas.microsoft.com/office/drawing/2014/main" id="{B74B4E65-13D8-A36A-FDCA-CDB5F75C1A3F}"/>
                  </a:ext>
                </a:extLst>
              </p:cNvPr>
              <p:cNvSpPr>
                <a:spLocks noChangeArrowheads="1"/>
              </p:cNvSpPr>
              <p:nvPr/>
            </p:nvSpPr>
            <p:spPr bwMode="auto">
              <a:xfrm>
                <a:off x="528" y="230"/>
                <a:ext cx="10"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Rectangle 107">
                <a:extLst>
                  <a:ext uri="{FF2B5EF4-FFF2-40B4-BE49-F238E27FC236}">
                    <a16:creationId xmlns:a16="http://schemas.microsoft.com/office/drawing/2014/main" id="{123A7AC7-BC9A-5B18-C57A-894D5E509B30}"/>
                  </a:ext>
                </a:extLst>
              </p:cNvPr>
              <p:cNvSpPr>
                <a:spLocks noChangeArrowheads="1"/>
              </p:cNvSpPr>
              <p:nvPr/>
            </p:nvSpPr>
            <p:spPr bwMode="auto">
              <a:xfrm>
                <a:off x="2554" y="230"/>
                <a:ext cx="9"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Line 108">
                <a:extLst>
                  <a:ext uri="{FF2B5EF4-FFF2-40B4-BE49-F238E27FC236}">
                    <a16:creationId xmlns:a16="http://schemas.microsoft.com/office/drawing/2014/main" id="{DDB5C475-7F31-E076-BE12-A178CB2F9140}"/>
                  </a:ext>
                </a:extLst>
              </p:cNvPr>
              <p:cNvSpPr>
                <a:spLocks noChangeShapeType="1"/>
              </p:cNvSpPr>
              <p:nvPr/>
            </p:nvSpPr>
            <p:spPr bwMode="auto">
              <a:xfrm>
                <a:off x="3177" y="230"/>
                <a:ext cx="0" cy="195"/>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Rectangle 109">
                <a:extLst>
                  <a:ext uri="{FF2B5EF4-FFF2-40B4-BE49-F238E27FC236}">
                    <a16:creationId xmlns:a16="http://schemas.microsoft.com/office/drawing/2014/main" id="{3EC4023A-9D1C-A0B0-1CAF-B6AD8F03D962}"/>
                  </a:ext>
                </a:extLst>
              </p:cNvPr>
              <p:cNvSpPr>
                <a:spLocks noChangeArrowheads="1"/>
              </p:cNvSpPr>
              <p:nvPr/>
            </p:nvSpPr>
            <p:spPr bwMode="auto">
              <a:xfrm>
                <a:off x="3177" y="230"/>
                <a:ext cx="10" cy="19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 name="Line 110">
                <a:extLst>
                  <a:ext uri="{FF2B5EF4-FFF2-40B4-BE49-F238E27FC236}">
                    <a16:creationId xmlns:a16="http://schemas.microsoft.com/office/drawing/2014/main" id="{96A55BBA-D596-CB1E-CDBC-1A32CBC7FE3F}"/>
                  </a:ext>
                </a:extLst>
              </p:cNvPr>
              <p:cNvSpPr>
                <a:spLocks noChangeShapeType="1"/>
              </p:cNvSpPr>
              <p:nvPr/>
            </p:nvSpPr>
            <p:spPr bwMode="auto">
              <a:xfrm>
                <a:off x="3975" y="230"/>
                <a:ext cx="0" cy="195"/>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Rectangle 111">
                <a:extLst>
                  <a:ext uri="{FF2B5EF4-FFF2-40B4-BE49-F238E27FC236}">
                    <a16:creationId xmlns:a16="http://schemas.microsoft.com/office/drawing/2014/main" id="{9A24D709-F525-31D5-AC51-A4685DE01A30}"/>
                  </a:ext>
                </a:extLst>
              </p:cNvPr>
              <p:cNvSpPr>
                <a:spLocks noChangeArrowheads="1"/>
              </p:cNvSpPr>
              <p:nvPr/>
            </p:nvSpPr>
            <p:spPr bwMode="auto">
              <a:xfrm>
                <a:off x="3975" y="230"/>
                <a:ext cx="10" cy="19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Line 112">
                <a:extLst>
                  <a:ext uri="{FF2B5EF4-FFF2-40B4-BE49-F238E27FC236}">
                    <a16:creationId xmlns:a16="http://schemas.microsoft.com/office/drawing/2014/main" id="{8383B62B-827C-80A7-65C0-C4854C9CB52E}"/>
                  </a:ext>
                </a:extLst>
              </p:cNvPr>
              <p:cNvSpPr>
                <a:spLocks noChangeShapeType="1"/>
              </p:cNvSpPr>
              <p:nvPr/>
            </p:nvSpPr>
            <p:spPr bwMode="auto">
              <a:xfrm>
                <a:off x="4599" y="230"/>
                <a:ext cx="0" cy="195"/>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Rectangle 113">
                <a:extLst>
                  <a:ext uri="{FF2B5EF4-FFF2-40B4-BE49-F238E27FC236}">
                    <a16:creationId xmlns:a16="http://schemas.microsoft.com/office/drawing/2014/main" id="{48492873-AAF5-59F5-5D6B-AF2F180A07E9}"/>
                  </a:ext>
                </a:extLst>
              </p:cNvPr>
              <p:cNvSpPr>
                <a:spLocks noChangeArrowheads="1"/>
              </p:cNvSpPr>
              <p:nvPr/>
            </p:nvSpPr>
            <p:spPr bwMode="auto">
              <a:xfrm>
                <a:off x="4599" y="230"/>
                <a:ext cx="9" cy="19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Line 114">
                <a:extLst>
                  <a:ext uri="{FF2B5EF4-FFF2-40B4-BE49-F238E27FC236}">
                    <a16:creationId xmlns:a16="http://schemas.microsoft.com/office/drawing/2014/main" id="{7A9D0180-C1B3-1682-BAE8-C0782D00F849}"/>
                  </a:ext>
                </a:extLst>
              </p:cNvPr>
              <p:cNvSpPr>
                <a:spLocks noChangeShapeType="1"/>
              </p:cNvSpPr>
              <p:nvPr/>
            </p:nvSpPr>
            <p:spPr bwMode="auto">
              <a:xfrm>
                <a:off x="5309" y="230"/>
                <a:ext cx="0" cy="195"/>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Rectangle 115">
                <a:extLst>
                  <a:ext uri="{FF2B5EF4-FFF2-40B4-BE49-F238E27FC236}">
                    <a16:creationId xmlns:a16="http://schemas.microsoft.com/office/drawing/2014/main" id="{F7867151-A02A-EC44-A8E2-C2536ED8C982}"/>
                  </a:ext>
                </a:extLst>
              </p:cNvPr>
              <p:cNvSpPr>
                <a:spLocks noChangeArrowheads="1"/>
              </p:cNvSpPr>
              <p:nvPr/>
            </p:nvSpPr>
            <p:spPr bwMode="auto">
              <a:xfrm>
                <a:off x="5309" y="230"/>
                <a:ext cx="10" cy="19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Line 116">
                <a:extLst>
                  <a:ext uri="{FF2B5EF4-FFF2-40B4-BE49-F238E27FC236}">
                    <a16:creationId xmlns:a16="http://schemas.microsoft.com/office/drawing/2014/main" id="{5C46A902-3E09-236B-5AC9-FC5998685BFE}"/>
                  </a:ext>
                </a:extLst>
              </p:cNvPr>
              <p:cNvSpPr>
                <a:spLocks noChangeShapeType="1"/>
              </p:cNvSpPr>
              <p:nvPr/>
            </p:nvSpPr>
            <p:spPr bwMode="auto">
              <a:xfrm>
                <a:off x="538" y="425"/>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Rectangle 117">
                <a:extLst>
                  <a:ext uri="{FF2B5EF4-FFF2-40B4-BE49-F238E27FC236}">
                    <a16:creationId xmlns:a16="http://schemas.microsoft.com/office/drawing/2014/main" id="{29660AF6-D36D-E827-F9E8-9A83760E4E0C}"/>
                  </a:ext>
                </a:extLst>
              </p:cNvPr>
              <p:cNvSpPr>
                <a:spLocks noChangeArrowheads="1"/>
              </p:cNvSpPr>
              <p:nvPr/>
            </p:nvSpPr>
            <p:spPr bwMode="auto">
              <a:xfrm>
                <a:off x="538" y="425"/>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Line 118">
                <a:extLst>
                  <a:ext uri="{FF2B5EF4-FFF2-40B4-BE49-F238E27FC236}">
                    <a16:creationId xmlns:a16="http://schemas.microsoft.com/office/drawing/2014/main" id="{3876B5D0-B279-1F79-9A03-ABC3E67C7FF2}"/>
                  </a:ext>
                </a:extLst>
              </p:cNvPr>
              <p:cNvSpPr>
                <a:spLocks noChangeShapeType="1"/>
              </p:cNvSpPr>
              <p:nvPr/>
            </p:nvSpPr>
            <p:spPr bwMode="auto">
              <a:xfrm>
                <a:off x="6838" y="230"/>
                <a:ext cx="0" cy="195"/>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Rectangle 119">
                <a:extLst>
                  <a:ext uri="{FF2B5EF4-FFF2-40B4-BE49-F238E27FC236}">
                    <a16:creationId xmlns:a16="http://schemas.microsoft.com/office/drawing/2014/main" id="{D30CD7BA-AFA5-6DFD-7567-85BFBBAB57A2}"/>
                  </a:ext>
                </a:extLst>
              </p:cNvPr>
              <p:cNvSpPr>
                <a:spLocks noChangeArrowheads="1"/>
              </p:cNvSpPr>
              <p:nvPr/>
            </p:nvSpPr>
            <p:spPr bwMode="auto">
              <a:xfrm>
                <a:off x="6838" y="230"/>
                <a:ext cx="10" cy="19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Line 120">
                <a:extLst>
                  <a:ext uri="{FF2B5EF4-FFF2-40B4-BE49-F238E27FC236}">
                    <a16:creationId xmlns:a16="http://schemas.microsoft.com/office/drawing/2014/main" id="{CF25967F-7D6E-60BA-57F0-4BC434B007A5}"/>
                  </a:ext>
                </a:extLst>
              </p:cNvPr>
              <p:cNvSpPr>
                <a:spLocks noChangeShapeType="1"/>
              </p:cNvSpPr>
              <p:nvPr/>
            </p:nvSpPr>
            <p:spPr bwMode="auto">
              <a:xfrm>
                <a:off x="528" y="425"/>
                <a:ext cx="0" cy="3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Rectangle 121">
                <a:extLst>
                  <a:ext uri="{FF2B5EF4-FFF2-40B4-BE49-F238E27FC236}">
                    <a16:creationId xmlns:a16="http://schemas.microsoft.com/office/drawing/2014/main" id="{11B2824C-5AD2-7EE4-3C8B-3E298952278B}"/>
                  </a:ext>
                </a:extLst>
              </p:cNvPr>
              <p:cNvSpPr>
                <a:spLocks noChangeArrowheads="1"/>
              </p:cNvSpPr>
              <p:nvPr/>
            </p:nvSpPr>
            <p:spPr bwMode="auto">
              <a:xfrm>
                <a:off x="528" y="425"/>
                <a:ext cx="10" cy="3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Line 122">
                <a:extLst>
                  <a:ext uri="{FF2B5EF4-FFF2-40B4-BE49-F238E27FC236}">
                    <a16:creationId xmlns:a16="http://schemas.microsoft.com/office/drawing/2014/main" id="{39357637-C650-BE12-7E21-BA5196ACE83A}"/>
                  </a:ext>
                </a:extLst>
              </p:cNvPr>
              <p:cNvSpPr>
                <a:spLocks noChangeShapeType="1"/>
              </p:cNvSpPr>
              <p:nvPr/>
            </p:nvSpPr>
            <p:spPr bwMode="auto">
              <a:xfrm>
                <a:off x="538" y="756"/>
                <a:ext cx="201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Rectangle 123">
                <a:extLst>
                  <a:ext uri="{FF2B5EF4-FFF2-40B4-BE49-F238E27FC236}">
                    <a16:creationId xmlns:a16="http://schemas.microsoft.com/office/drawing/2014/main" id="{E2DB1D48-0E67-C427-A659-98D9E50EFA2D}"/>
                  </a:ext>
                </a:extLst>
              </p:cNvPr>
              <p:cNvSpPr>
                <a:spLocks noChangeArrowheads="1"/>
              </p:cNvSpPr>
              <p:nvPr/>
            </p:nvSpPr>
            <p:spPr bwMode="auto">
              <a:xfrm>
                <a:off x="538" y="756"/>
                <a:ext cx="2016"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Line 124">
                <a:extLst>
                  <a:ext uri="{FF2B5EF4-FFF2-40B4-BE49-F238E27FC236}">
                    <a16:creationId xmlns:a16="http://schemas.microsoft.com/office/drawing/2014/main" id="{1E9E327E-6756-8D3A-1422-D233F81EBD19}"/>
                  </a:ext>
                </a:extLst>
              </p:cNvPr>
              <p:cNvSpPr>
                <a:spLocks noChangeShapeType="1"/>
              </p:cNvSpPr>
              <p:nvPr/>
            </p:nvSpPr>
            <p:spPr bwMode="auto">
              <a:xfrm>
                <a:off x="2554" y="435"/>
                <a:ext cx="0" cy="32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Rectangle 125">
                <a:extLst>
                  <a:ext uri="{FF2B5EF4-FFF2-40B4-BE49-F238E27FC236}">
                    <a16:creationId xmlns:a16="http://schemas.microsoft.com/office/drawing/2014/main" id="{56160C68-FD79-DD28-35FB-8F8D2954065B}"/>
                  </a:ext>
                </a:extLst>
              </p:cNvPr>
              <p:cNvSpPr>
                <a:spLocks noChangeArrowheads="1"/>
              </p:cNvSpPr>
              <p:nvPr/>
            </p:nvSpPr>
            <p:spPr bwMode="auto">
              <a:xfrm>
                <a:off x="2554" y="435"/>
                <a:ext cx="9" cy="3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Line 126">
                <a:extLst>
                  <a:ext uri="{FF2B5EF4-FFF2-40B4-BE49-F238E27FC236}">
                    <a16:creationId xmlns:a16="http://schemas.microsoft.com/office/drawing/2014/main" id="{60D58F83-A8DF-F716-6948-FDD0421569FD}"/>
                  </a:ext>
                </a:extLst>
              </p:cNvPr>
              <p:cNvSpPr>
                <a:spLocks noChangeShapeType="1"/>
              </p:cNvSpPr>
              <p:nvPr/>
            </p:nvSpPr>
            <p:spPr bwMode="auto">
              <a:xfrm>
                <a:off x="2554" y="756"/>
                <a:ext cx="275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Rectangle 127">
                <a:extLst>
                  <a:ext uri="{FF2B5EF4-FFF2-40B4-BE49-F238E27FC236}">
                    <a16:creationId xmlns:a16="http://schemas.microsoft.com/office/drawing/2014/main" id="{788661D2-19DA-4E0E-B4AD-E520B42A05C5}"/>
                  </a:ext>
                </a:extLst>
              </p:cNvPr>
              <p:cNvSpPr>
                <a:spLocks noChangeArrowheads="1"/>
              </p:cNvSpPr>
              <p:nvPr/>
            </p:nvSpPr>
            <p:spPr bwMode="auto">
              <a:xfrm>
                <a:off x="2554" y="756"/>
                <a:ext cx="2755"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Line 128">
                <a:extLst>
                  <a:ext uri="{FF2B5EF4-FFF2-40B4-BE49-F238E27FC236}">
                    <a16:creationId xmlns:a16="http://schemas.microsoft.com/office/drawing/2014/main" id="{974B009C-5DDA-9BDB-A07E-9701EBB9089B}"/>
                  </a:ext>
                </a:extLst>
              </p:cNvPr>
              <p:cNvSpPr>
                <a:spLocks noChangeShapeType="1"/>
              </p:cNvSpPr>
              <p:nvPr/>
            </p:nvSpPr>
            <p:spPr bwMode="auto">
              <a:xfrm>
                <a:off x="5309" y="435"/>
                <a:ext cx="0" cy="32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Rectangle 129">
                <a:extLst>
                  <a:ext uri="{FF2B5EF4-FFF2-40B4-BE49-F238E27FC236}">
                    <a16:creationId xmlns:a16="http://schemas.microsoft.com/office/drawing/2014/main" id="{DC54711A-174C-A1A4-BE2E-CD3129056FF1}"/>
                  </a:ext>
                </a:extLst>
              </p:cNvPr>
              <p:cNvSpPr>
                <a:spLocks noChangeArrowheads="1"/>
              </p:cNvSpPr>
              <p:nvPr/>
            </p:nvSpPr>
            <p:spPr bwMode="auto">
              <a:xfrm>
                <a:off x="5309" y="435"/>
                <a:ext cx="10" cy="3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Line 130">
                <a:extLst>
                  <a:ext uri="{FF2B5EF4-FFF2-40B4-BE49-F238E27FC236}">
                    <a16:creationId xmlns:a16="http://schemas.microsoft.com/office/drawing/2014/main" id="{699AA3FB-FBCD-41E0-E820-170757714756}"/>
                  </a:ext>
                </a:extLst>
              </p:cNvPr>
              <p:cNvSpPr>
                <a:spLocks noChangeShapeType="1"/>
              </p:cNvSpPr>
              <p:nvPr/>
            </p:nvSpPr>
            <p:spPr bwMode="auto">
              <a:xfrm>
                <a:off x="5319" y="756"/>
                <a:ext cx="15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Rectangle 131">
                <a:extLst>
                  <a:ext uri="{FF2B5EF4-FFF2-40B4-BE49-F238E27FC236}">
                    <a16:creationId xmlns:a16="http://schemas.microsoft.com/office/drawing/2014/main" id="{EDEB0497-E20A-7FE1-566A-997FAFDD554F}"/>
                  </a:ext>
                </a:extLst>
              </p:cNvPr>
              <p:cNvSpPr>
                <a:spLocks noChangeArrowheads="1"/>
              </p:cNvSpPr>
              <p:nvPr/>
            </p:nvSpPr>
            <p:spPr bwMode="auto">
              <a:xfrm>
                <a:off x="5319" y="756"/>
                <a:ext cx="1529"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Line 132">
                <a:extLst>
                  <a:ext uri="{FF2B5EF4-FFF2-40B4-BE49-F238E27FC236}">
                    <a16:creationId xmlns:a16="http://schemas.microsoft.com/office/drawing/2014/main" id="{4B2D678E-83BC-52E2-BA33-CE66A5591E04}"/>
                  </a:ext>
                </a:extLst>
              </p:cNvPr>
              <p:cNvSpPr>
                <a:spLocks noChangeShapeType="1"/>
              </p:cNvSpPr>
              <p:nvPr/>
            </p:nvSpPr>
            <p:spPr bwMode="auto">
              <a:xfrm>
                <a:off x="6838" y="435"/>
                <a:ext cx="0" cy="32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Rectangle 133">
                <a:extLst>
                  <a:ext uri="{FF2B5EF4-FFF2-40B4-BE49-F238E27FC236}">
                    <a16:creationId xmlns:a16="http://schemas.microsoft.com/office/drawing/2014/main" id="{3B81B3B6-54DA-F2BD-5ACB-6D13D9DB901D}"/>
                  </a:ext>
                </a:extLst>
              </p:cNvPr>
              <p:cNvSpPr>
                <a:spLocks noChangeArrowheads="1"/>
              </p:cNvSpPr>
              <p:nvPr/>
            </p:nvSpPr>
            <p:spPr bwMode="auto">
              <a:xfrm>
                <a:off x="6838" y="435"/>
                <a:ext cx="10" cy="32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Line 134">
                <a:extLst>
                  <a:ext uri="{FF2B5EF4-FFF2-40B4-BE49-F238E27FC236}">
                    <a16:creationId xmlns:a16="http://schemas.microsoft.com/office/drawing/2014/main" id="{6F21E424-C8BA-571D-18FA-922AF3DC1E66}"/>
                  </a:ext>
                </a:extLst>
              </p:cNvPr>
              <p:cNvSpPr>
                <a:spLocks noChangeShapeType="1"/>
              </p:cNvSpPr>
              <p:nvPr/>
            </p:nvSpPr>
            <p:spPr bwMode="auto">
              <a:xfrm>
                <a:off x="528" y="756"/>
                <a:ext cx="0" cy="41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135">
                <a:extLst>
                  <a:ext uri="{FF2B5EF4-FFF2-40B4-BE49-F238E27FC236}">
                    <a16:creationId xmlns:a16="http://schemas.microsoft.com/office/drawing/2014/main" id="{EC6D87E1-75E2-EEE2-5602-FB44E36833E7}"/>
                  </a:ext>
                </a:extLst>
              </p:cNvPr>
              <p:cNvSpPr>
                <a:spLocks noChangeArrowheads="1"/>
              </p:cNvSpPr>
              <p:nvPr/>
            </p:nvSpPr>
            <p:spPr bwMode="auto">
              <a:xfrm>
                <a:off x="528" y="756"/>
                <a:ext cx="10" cy="4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Line 136">
                <a:extLst>
                  <a:ext uri="{FF2B5EF4-FFF2-40B4-BE49-F238E27FC236}">
                    <a16:creationId xmlns:a16="http://schemas.microsoft.com/office/drawing/2014/main" id="{914C5EC7-10A2-ED71-4AF6-1AA65CAF67EE}"/>
                  </a:ext>
                </a:extLst>
              </p:cNvPr>
              <p:cNvSpPr>
                <a:spLocks noChangeShapeType="1"/>
              </p:cNvSpPr>
              <p:nvPr/>
            </p:nvSpPr>
            <p:spPr bwMode="auto">
              <a:xfrm>
                <a:off x="2554" y="766"/>
                <a:ext cx="0" cy="4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Rectangle 137">
                <a:extLst>
                  <a:ext uri="{FF2B5EF4-FFF2-40B4-BE49-F238E27FC236}">
                    <a16:creationId xmlns:a16="http://schemas.microsoft.com/office/drawing/2014/main" id="{45BF19E5-4F96-0E6F-48F2-8B6208870FD1}"/>
                  </a:ext>
                </a:extLst>
              </p:cNvPr>
              <p:cNvSpPr>
                <a:spLocks noChangeArrowheads="1"/>
              </p:cNvSpPr>
              <p:nvPr/>
            </p:nvSpPr>
            <p:spPr bwMode="auto">
              <a:xfrm>
                <a:off x="2554" y="766"/>
                <a:ext cx="9" cy="4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Line 138">
                <a:extLst>
                  <a:ext uri="{FF2B5EF4-FFF2-40B4-BE49-F238E27FC236}">
                    <a16:creationId xmlns:a16="http://schemas.microsoft.com/office/drawing/2014/main" id="{E5CE6BAF-5F55-B780-41CB-951D9B574250}"/>
                  </a:ext>
                </a:extLst>
              </p:cNvPr>
              <p:cNvSpPr>
                <a:spLocks noChangeShapeType="1"/>
              </p:cNvSpPr>
              <p:nvPr/>
            </p:nvSpPr>
            <p:spPr bwMode="auto">
              <a:xfrm>
                <a:off x="5309" y="756"/>
                <a:ext cx="0" cy="41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Rectangle 139">
                <a:extLst>
                  <a:ext uri="{FF2B5EF4-FFF2-40B4-BE49-F238E27FC236}">
                    <a16:creationId xmlns:a16="http://schemas.microsoft.com/office/drawing/2014/main" id="{3C044A71-91EB-4F8F-9453-9DD722B6C907}"/>
                  </a:ext>
                </a:extLst>
              </p:cNvPr>
              <p:cNvSpPr>
                <a:spLocks noChangeArrowheads="1"/>
              </p:cNvSpPr>
              <p:nvPr/>
            </p:nvSpPr>
            <p:spPr bwMode="auto">
              <a:xfrm>
                <a:off x="5309" y="756"/>
                <a:ext cx="10" cy="4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Line 140">
                <a:extLst>
                  <a:ext uri="{FF2B5EF4-FFF2-40B4-BE49-F238E27FC236}">
                    <a16:creationId xmlns:a16="http://schemas.microsoft.com/office/drawing/2014/main" id="{7C0FF248-2AFA-9246-D177-1C14B4770503}"/>
                  </a:ext>
                </a:extLst>
              </p:cNvPr>
              <p:cNvSpPr>
                <a:spLocks noChangeShapeType="1"/>
              </p:cNvSpPr>
              <p:nvPr/>
            </p:nvSpPr>
            <p:spPr bwMode="auto">
              <a:xfrm>
                <a:off x="538" y="1166"/>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Rectangle 141">
                <a:extLst>
                  <a:ext uri="{FF2B5EF4-FFF2-40B4-BE49-F238E27FC236}">
                    <a16:creationId xmlns:a16="http://schemas.microsoft.com/office/drawing/2014/main" id="{7693507F-68F8-05BD-BCC3-CF8BF1C56D7B}"/>
                  </a:ext>
                </a:extLst>
              </p:cNvPr>
              <p:cNvSpPr>
                <a:spLocks noChangeArrowheads="1"/>
              </p:cNvSpPr>
              <p:nvPr/>
            </p:nvSpPr>
            <p:spPr bwMode="auto">
              <a:xfrm>
                <a:off x="538" y="1166"/>
                <a:ext cx="63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Line 142">
                <a:extLst>
                  <a:ext uri="{FF2B5EF4-FFF2-40B4-BE49-F238E27FC236}">
                    <a16:creationId xmlns:a16="http://schemas.microsoft.com/office/drawing/2014/main" id="{7F4B9D5A-D796-8D6F-CD9E-C6A1C3BB90F2}"/>
                  </a:ext>
                </a:extLst>
              </p:cNvPr>
              <p:cNvSpPr>
                <a:spLocks noChangeShapeType="1"/>
              </p:cNvSpPr>
              <p:nvPr/>
            </p:nvSpPr>
            <p:spPr bwMode="auto">
              <a:xfrm>
                <a:off x="6838" y="766"/>
                <a:ext cx="0" cy="4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Rectangle 143">
                <a:extLst>
                  <a:ext uri="{FF2B5EF4-FFF2-40B4-BE49-F238E27FC236}">
                    <a16:creationId xmlns:a16="http://schemas.microsoft.com/office/drawing/2014/main" id="{24F1FDAF-E076-A85C-E3D8-5850B805A2B1}"/>
                  </a:ext>
                </a:extLst>
              </p:cNvPr>
              <p:cNvSpPr>
                <a:spLocks noChangeArrowheads="1"/>
              </p:cNvSpPr>
              <p:nvPr/>
            </p:nvSpPr>
            <p:spPr bwMode="auto">
              <a:xfrm>
                <a:off x="6838" y="766"/>
                <a:ext cx="10" cy="4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Line 144">
                <a:extLst>
                  <a:ext uri="{FF2B5EF4-FFF2-40B4-BE49-F238E27FC236}">
                    <a16:creationId xmlns:a16="http://schemas.microsoft.com/office/drawing/2014/main" id="{9FA1C523-B0A7-277E-7534-6800E7ED0D60}"/>
                  </a:ext>
                </a:extLst>
              </p:cNvPr>
              <p:cNvSpPr>
                <a:spLocks noChangeShapeType="1"/>
              </p:cNvSpPr>
              <p:nvPr/>
            </p:nvSpPr>
            <p:spPr bwMode="auto">
              <a:xfrm>
                <a:off x="538" y="1497"/>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Rectangle 145">
                <a:extLst>
                  <a:ext uri="{FF2B5EF4-FFF2-40B4-BE49-F238E27FC236}">
                    <a16:creationId xmlns:a16="http://schemas.microsoft.com/office/drawing/2014/main" id="{B22A2B37-ADD2-BF13-8673-0F6D3040AA66}"/>
                  </a:ext>
                </a:extLst>
              </p:cNvPr>
              <p:cNvSpPr>
                <a:spLocks noChangeArrowheads="1"/>
              </p:cNvSpPr>
              <p:nvPr/>
            </p:nvSpPr>
            <p:spPr bwMode="auto">
              <a:xfrm>
                <a:off x="538" y="1497"/>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 name="Line 146">
                <a:extLst>
                  <a:ext uri="{FF2B5EF4-FFF2-40B4-BE49-F238E27FC236}">
                    <a16:creationId xmlns:a16="http://schemas.microsoft.com/office/drawing/2014/main" id="{EBDC8AB4-F53F-2573-C7B2-71F8B5A166DD}"/>
                  </a:ext>
                </a:extLst>
              </p:cNvPr>
              <p:cNvSpPr>
                <a:spLocks noChangeShapeType="1"/>
              </p:cNvSpPr>
              <p:nvPr/>
            </p:nvSpPr>
            <p:spPr bwMode="auto">
              <a:xfrm>
                <a:off x="538" y="1702"/>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 name="Rectangle 147">
                <a:extLst>
                  <a:ext uri="{FF2B5EF4-FFF2-40B4-BE49-F238E27FC236}">
                    <a16:creationId xmlns:a16="http://schemas.microsoft.com/office/drawing/2014/main" id="{AB8418BA-934A-B1FD-0FE4-8561158F29AB}"/>
                  </a:ext>
                </a:extLst>
              </p:cNvPr>
              <p:cNvSpPr>
                <a:spLocks noChangeArrowheads="1"/>
              </p:cNvSpPr>
              <p:nvPr/>
            </p:nvSpPr>
            <p:spPr bwMode="auto">
              <a:xfrm>
                <a:off x="538" y="1702"/>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Line 148">
                <a:extLst>
                  <a:ext uri="{FF2B5EF4-FFF2-40B4-BE49-F238E27FC236}">
                    <a16:creationId xmlns:a16="http://schemas.microsoft.com/office/drawing/2014/main" id="{513D6B2A-FB8B-0FE7-D73F-D482A2B6043C}"/>
                  </a:ext>
                </a:extLst>
              </p:cNvPr>
              <p:cNvSpPr>
                <a:spLocks noChangeShapeType="1"/>
              </p:cNvSpPr>
              <p:nvPr/>
            </p:nvSpPr>
            <p:spPr bwMode="auto">
              <a:xfrm>
                <a:off x="538" y="2014"/>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 name="Rectangle 149">
                <a:extLst>
                  <a:ext uri="{FF2B5EF4-FFF2-40B4-BE49-F238E27FC236}">
                    <a16:creationId xmlns:a16="http://schemas.microsoft.com/office/drawing/2014/main" id="{0BB2B7C3-8172-72F6-89B9-D17CF9A55457}"/>
                  </a:ext>
                </a:extLst>
              </p:cNvPr>
              <p:cNvSpPr>
                <a:spLocks noChangeArrowheads="1"/>
              </p:cNvSpPr>
              <p:nvPr/>
            </p:nvSpPr>
            <p:spPr bwMode="auto">
              <a:xfrm>
                <a:off x="538" y="2014"/>
                <a:ext cx="63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Line 150">
                <a:extLst>
                  <a:ext uri="{FF2B5EF4-FFF2-40B4-BE49-F238E27FC236}">
                    <a16:creationId xmlns:a16="http://schemas.microsoft.com/office/drawing/2014/main" id="{250CC0AE-DFB8-9D44-ED58-434B93BE94A9}"/>
                  </a:ext>
                </a:extLst>
              </p:cNvPr>
              <p:cNvSpPr>
                <a:spLocks noChangeShapeType="1"/>
              </p:cNvSpPr>
              <p:nvPr/>
            </p:nvSpPr>
            <p:spPr bwMode="auto">
              <a:xfrm>
                <a:off x="538" y="2345"/>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Rectangle 151">
                <a:extLst>
                  <a:ext uri="{FF2B5EF4-FFF2-40B4-BE49-F238E27FC236}">
                    <a16:creationId xmlns:a16="http://schemas.microsoft.com/office/drawing/2014/main" id="{044E1A75-39D7-9D26-5560-C402CEF46A49}"/>
                  </a:ext>
                </a:extLst>
              </p:cNvPr>
              <p:cNvSpPr>
                <a:spLocks noChangeArrowheads="1"/>
              </p:cNvSpPr>
              <p:nvPr/>
            </p:nvSpPr>
            <p:spPr bwMode="auto">
              <a:xfrm>
                <a:off x="538" y="2345"/>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Line 152">
                <a:extLst>
                  <a:ext uri="{FF2B5EF4-FFF2-40B4-BE49-F238E27FC236}">
                    <a16:creationId xmlns:a16="http://schemas.microsoft.com/office/drawing/2014/main" id="{2BA184AE-3816-3A60-F416-53C6453E5C6E}"/>
                  </a:ext>
                </a:extLst>
              </p:cNvPr>
              <p:cNvSpPr>
                <a:spLocks noChangeShapeType="1"/>
              </p:cNvSpPr>
              <p:nvPr/>
            </p:nvSpPr>
            <p:spPr bwMode="auto">
              <a:xfrm>
                <a:off x="538" y="2550"/>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Rectangle 153">
                <a:extLst>
                  <a:ext uri="{FF2B5EF4-FFF2-40B4-BE49-F238E27FC236}">
                    <a16:creationId xmlns:a16="http://schemas.microsoft.com/office/drawing/2014/main" id="{01BEEA81-4CCB-74B1-019A-6B97197B77A4}"/>
                  </a:ext>
                </a:extLst>
              </p:cNvPr>
              <p:cNvSpPr>
                <a:spLocks noChangeArrowheads="1"/>
              </p:cNvSpPr>
              <p:nvPr/>
            </p:nvSpPr>
            <p:spPr bwMode="auto">
              <a:xfrm>
                <a:off x="538" y="2550"/>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Line 154">
                <a:extLst>
                  <a:ext uri="{FF2B5EF4-FFF2-40B4-BE49-F238E27FC236}">
                    <a16:creationId xmlns:a16="http://schemas.microsoft.com/office/drawing/2014/main" id="{0C772BDB-2744-BE73-7739-DEAE1AC8DC61}"/>
                  </a:ext>
                </a:extLst>
              </p:cNvPr>
              <p:cNvSpPr>
                <a:spLocks noChangeShapeType="1"/>
              </p:cNvSpPr>
              <p:nvPr/>
            </p:nvSpPr>
            <p:spPr bwMode="auto">
              <a:xfrm>
                <a:off x="538" y="2754"/>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 name="Rectangle 155">
                <a:extLst>
                  <a:ext uri="{FF2B5EF4-FFF2-40B4-BE49-F238E27FC236}">
                    <a16:creationId xmlns:a16="http://schemas.microsoft.com/office/drawing/2014/main" id="{DCB9D3A8-C956-4D7F-837F-421211EBE40E}"/>
                  </a:ext>
                </a:extLst>
              </p:cNvPr>
              <p:cNvSpPr>
                <a:spLocks noChangeArrowheads="1"/>
              </p:cNvSpPr>
              <p:nvPr/>
            </p:nvSpPr>
            <p:spPr bwMode="auto">
              <a:xfrm>
                <a:off x="538" y="2754"/>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Line 156">
                <a:extLst>
                  <a:ext uri="{FF2B5EF4-FFF2-40B4-BE49-F238E27FC236}">
                    <a16:creationId xmlns:a16="http://schemas.microsoft.com/office/drawing/2014/main" id="{7DB66954-D380-2E23-5339-9DA8DAFD051A}"/>
                  </a:ext>
                </a:extLst>
              </p:cNvPr>
              <p:cNvSpPr>
                <a:spLocks noChangeShapeType="1"/>
              </p:cNvSpPr>
              <p:nvPr/>
            </p:nvSpPr>
            <p:spPr bwMode="auto">
              <a:xfrm>
                <a:off x="538" y="2959"/>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9" name="Rectangle 157">
                <a:extLst>
                  <a:ext uri="{FF2B5EF4-FFF2-40B4-BE49-F238E27FC236}">
                    <a16:creationId xmlns:a16="http://schemas.microsoft.com/office/drawing/2014/main" id="{9EB03C5D-C112-1DC2-9499-B08BD21E95AA}"/>
                  </a:ext>
                </a:extLst>
              </p:cNvPr>
              <p:cNvSpPr>
                <a:spLocks noChangeArrowheads="1"/>
              </p:cNvSpPr>
              <p:nvPr/>
            </p:nvSpPr>
            <p:spPr bwMode="auto">
              <a:xfrm>
                <a:off x="538" y="2959"/>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Line 158">
                <a:extLst>
                  <a:ext uri="{FF2B5EF4-FFF2-40B4-BE49-F238E27FC236}">
                    <a16:creationId xmlns:a16="http://schemas.microsoft.com/office/drawing/2014/main" id="{9660A2D7-BBE6-2309-4E8F-A1521193B1F1}"/>
                  </a:ext>
                </a:extLst>
              </p:cNvPr>
              <p:cNvSpPr>
                <a:spLocks noChangeShapeType="1"/>
              </p:cNvSpPr>
              <p:nvPr/>
            </p:nvSpPr>
            <p:spPr bwMode="auto">
              <a:xfrm>
                <a:off x="538" y="3164"/>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Rectangle 159">
                <a:extLst>
                  <a:ext uri="{FF2B5EF4-FFF2-40B4-BE49-F238E27FC236}">
                    <a16:creationId xmlns:a16="http://schemas.microsoft.com/office/drawing/2014/main" id="{E2F64B69-A95F-30B2-84B7-A19B10B4880F}"/>
                  </a:ext>
                </a:extLst>
              </p:cNvPr>
              <p:cNvSpPr>
                <a:spLocks noChangeArrowheads="1"/>
              </p:cNvSpPr>
              <p:nvPr/>
            </p:nvSpPr>
            <p:spPr bwMode="auto">
              <a:xfrm>
                <a:off x="538" y="3164"/>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Line 160">
                <a:extLst>
                  <a:ext uri="{FF2B5EF4-FFF2-40B4-BE49-F238E27FC236}">
                    <a16:creationId xmlns:a16="http://schemas.microsoft.com/office/drawing/2014/main" id="{542BCACC-52D5-C04D-7AD4-C6CB85349AF5}"/>
                  </a:ext>
                </a:extLst>
              </p:cNvPr>
              <p:cNvSpPr>
                <a:spLocks noChangeShapeType="1"/>
              </p:cNvSpPr>
              <p:nvPr/>
            </p:nvSpPr>
            <p:spPr bwMode="auto">
              <a:xfrm>
                <a:off x="538" y="3369"/>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Rectangle 161">
                <a:extLst>
                  <a:ext uri="{FF2B5EF4-FFF2-40B4-BE49-F238E27FC236}">
                    <a16:creationId xmlns:a16="http://schemas.microsoft.com/office/drawing/2014/main" id="{E8749A91-889B-AEFC-C9E4-66509CBD1A05}"/>
                  </a:ext>
                </a:extLst>
              </p:cNvPr>
              <p:cNvSpPr>
                <a:spLocks noChangeArrowheads="1"/>
              </p:cNvSpPr>
              <p:nvPr/>
            </p:nvSpPr>
            <p:spPr bwMode="auto">
              <a:xfrm>
                <a:off x="538" y="3369"/>
                <a:ext cx="63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Line 162">
                <a:extLst>
                  <a:ext uri="{FF2B5EF4-FFF2-40B4-BE49-F238E27FC236}">
                    <a16:creationId xmlns:a16="http://schemas.microsoft.com/office/drawing/2014/main" id="{951AFFDA-801A-37DB-5985-BD1264DBF6BF}"/>
                  </a:ext>
                </a:extLst>
              </p:cNvPr>
              <p:cNvSpPr>
                <a:spLocks noChangeShapeType="1"/>
              </p:cNvSpPr>
              <p:nvPr/>
            </p:nvSpPr>
            <p:spPr bwMode="auto">
              <a:xfrm>
                <a:off x="538" y="3573"/>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 name="Rectangle 163">
                <a:extLst>
                  <a:ext uri="{FF2B5EF4-FFF2-40B4-BE49-F238E27FC236}">
                    <a16:creationId xmlns:a16="http://schemas.microsoft.com/office/drawing/2014/main" id="{BAC783BF-22BB-88FD-4D56-A9B52C6465CD}"/>
                  </a:ext>
                </a:extLst>
              </p:cNvPr>
              <p:cNvSpPr>
                <a:spLocks noChangeArrowheads="1"/>
              </p:cNvSpPr>
              <p:nvPr/>
            </p:nvSpPr>
            <p:spPr bwMode="auto">
              <a:xfrm>
                <a:off x="538" y="3573"/>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Line 164">
                <a:extLst>
                  <a:ext uri="{FF2B5EF4-FFF2-40B4-BE49-F238E27FC236}">
                    <a16:creationId xmlns:a16="http://schemas.microsoft.com/office/drawing/2014/main" id="{2C2B8C3F-4E25-899E-077C-AA0C5F180011}"/>
                  </a:ext>
                </a:extLst>
              </p:cNvPr>
              <p:cNvSpPr>
                <a:spLocks noChangeShapeType="1"/>
              </p:cNvSpPr>
              <p:nvPr/>
            </p:nvSpPr>
            <p:spPr bwMode="auto">
              <a:xfrm>
                <a:off x="538" y="3778"/>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Rectangle 165">
                <a:extLst>
                  <a:ext uri="{FF2B5EF4-FFF2-40B4-BE49-F238E27FC236}">
                    <a16:creationId xmlns:a16="http://schemas.microsoft.com/office/drawing/2014/main" id="{7F08B4D9-431F-CD7A-08CF-31442CF13D1C}"/>
                  </a:ext>
                </a:extLst>
              </p:cNvPr>
              <p:cNvSpPr>
                <a:spLocks noChangeArrowheads="1"/>
              </p:cNvSpPr>
              <p:nvPr/>
            </p:nvSpPr>
            <p:spPr bwMode="auto">
              <a:xfrm>
                <a:off x="538" y="3778"/>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Line 166">
                <a:extLst>
                  <a:ext uri="{FF2B5EF4-FFF2-40B4-BE49-F238E27FC236}">
                    <a16:creationId xmlns:a16="http://schemas.microsoft.com/office/drawing/2014/main" id="{6F4B1CF9-01DB-044C-FBF9-E95CF0E43DF7}"/>
                  </a:ext>
                </a:extLst>
              </p:cNvPr>
              <p:cNvSpPr>
                <a:spLocks noChangeShapeType="1"/>
              </p:cNvSpPr>
              <p:nvPr/>
            </p:nvSpPr>
            <p:spPr bwMode="auto">
              <a:xfrm>
                <a:off x="538" y="3983"/>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Rectangle 167">
                <a:extLst>
                  <a:ext uri="{FF2B5EF4-FFF2-40B4-BE49-F238E27FC236}">
                    <a16:creationId xmlns:a16="http://schemas.microsoft.com/office/drawing/2014/main" id="{B4249F5E-8C1C-AF79-75AB-EC5982E5E89E}"/>
                  </a:ext>
                </a:extLst>
              </p:cNvPr>
              <p:cNvSpPr>
                <a:spLocks noChangeArrowheads="1"/>
              </p:cNvSpPr>
              <p:nvPr/>
            </p:nvSpPr>
            <p:spPr bwMode="auto">
              <a:xfrm>
                <a:off x="538" y="3983"/>
                <a:ext cx="6310"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Line 168">
                <a:extLst>
                  <a:ext uri="{FF2B5EF4-FFF2-40B4-BE49-F238E27FC236}">
                    <a16:creationId xmlns:a16="http://schemas.microsoft.com/office/drawing/2014/main" id="{2913E7DE-3696-0888-8B85-B915F451E94E}"/>
                  </a:ext>
                </a:extLst>
              </p:cNvPr>
              <p:cNvSpPr>
                <a:spLocks noChangeShapeType="1"/>
              </p:cNvSpPr>
              <p:nvPr/>
            </p:nvSpPr>
            <p:spPr bwMode="auto">
              <a:xfrm>
                <a:off x="528" y="1166"/>
                <a:ext cx="0" cy="30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Rectangle 169">
                <a:extLst>
                  <a:ext uri="{FF2B5EF4-FFF2-40B4-BE49-F238E27FC236}">
                    <a16:creationId xmlns:a16="http://schemas.microsoft.com/office/drawing/2014/main" id="{EDDE4B8A-5342-6E09-E336-FF4F652E000D}"/>
                  </a:ext>
                </a:extLst>
              </p:cNvPr>
              <p:cNvSpPr>
                <a:spLocks noChangeArrowheads="1"/>
              </p:cNvSpPr>
              <p:nvPr/>
            </p:nvSpPr>
            <p:spPr bwMode="auto">
              <a:xfrm>
                <a:off x="528" y="1166"/>
                <a:ext cx="10" cy="30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Line 170">
                <a:extLst>
                  <a:ext uri="{FF2B5EF4-FFF2-40B4-BE49-F238E27FC236}">
                    <a16:creationId xmlns:a16="http://schemas.microsoft.com/office/drawing/2014/main" id="{CA236BCD-E386-9BE0-2C4E-DD10768D8097}"/>
                  </a:ext>
                </a:extLst>
              </p:cNvPr>
              <p:cNvSpPr>
                <a:spLocks noChangeShapeType="1"/>
              </p:cNvSpPr>
              <p:nvPr/>
            </p:nvSpPr>
            <p:spPr bwMode="auto">
              <a:xfrm>
                <a:off x="2554" y="1175"/>
                <a:ext cx="0" cy="30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Rectangle 171">
                <a:extLst>
                  <a:ext uri="{FF2B5EF4-FFF2-40B4-BE49-F238E27FC236}">
                    <a16:creationId xmlns:a16="http://schemas.microsoft.com/office/drawing/2014/main" id="{D6545708-A629-1E10-FAC8-5B07E4B85638}"/>
                  </a:ext>
                </a:extLst>
              </p:cNvPr>
              <p:cNvSpPr>
                <a:spLocks noChangeArrowheads="1"/>
              </p:cNvSpPr>
              <p:nvPr/>
            </p:nvSpPr>
            <p:spPr bwMode="auto">
              <a:xfrm>
                <a:off x="2554" y="1175"/>
                <a:ext cx="9" cy="30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Line 172">
                <a:extLst>
                  <a:ext uri="{FF2B5EF4-FFF2-40B4-BE49-F238E27FC236}">
                    <a16:creationId xmlns:a16="http://schemas.microsoft.com/office/drawing/2014/main" id="{951AF85C-5836-827B-7C75-8C4F1627B6F6}"/>
                  </a:ext>
                </a:extLst>
              </p:cNvPr>
              <p:cNvSpPr>
                <a:spLocks noChangeShapeType="1"/>
              </p:cNvSpPr>
              <p:nvPr/>
            </p:nvSpPr>
            <p:spPr bwMode="auto">
              <a:xfrm>
                <a:off x="3177" y="766"/>
                <a:ext cx="0" cy="34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Rectangle 173">
                <a:extLst>
                  <a:ext uri="{FF2B5EF4-FFF2-40B4-BE49-F238E27FC236}">
                    <a16:creationId xmlns:a16="http://schemas.microsoft.com/office/drawing/2014/main" id="{8A8191EE-DA07-6902-F495-C2DD4836DDD4}"/>
                  </a:ext>
                </a:extLst>
              </p:cNvPr>
              <p:cNvSpPr>
                <a:spLocks noChangeArrowheads="1"/>
              </p:cNvSpPr>
              <p:nvPr/>
            </p:nvSpPr>
            <p:spPr bwMode="auto">
              <a:xfrm>
                <a:off x="3177" y="766"/>
                <a:ext cx="10" cy="34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Line 174">
                <a:extLst>
                  <a:ext uri="{FF2B5EF4-FFF2-40B4-BE49-F238E27FC236}">
                    <a16:creationId xmlns:a16="http://schemas.microsoft.com/office/drawing/2014/main" id="{43D1A598-F8BE-FD44-5D73-75C37D8ACF10}"/>
                  </a:ext>
                </a:extLst>
              </p:cNvPr>
              <p:cNvSpPr>
                <a:spLocks noChangeShapeType="1"/>
              </p:cNvSpPr>
              <p:nvPr/>
            </p:nvSpPr>
            <p:spPr bwMode="auto">
              <a:xfrm>
                <a:off x="3975" y="766"/>
                <a:ext cx="0" cy="34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Rectangle 175">
                <a:extLst>
                  <a:ext uri="{FF2B5EF4-FFF2-40B4-BE49-F238E27FC236}">
                    <a16:creationId xmlns:a16="http://schemas.microsoft.com/office/drawing/2014/main" id="{242F2E0B-8032-E6C1-F121-68F57325A5C2}"/>
                  </a:ext>
                </a:extLst>
              </p:cNvPr>
              <p:cNvSpPr>
                <a:spLocks noChangeArrowheads="1"/>
              </p:cNvSpPr>
              <p:nvPr/>
            </p:nvSpPr>
            <p:spPr bwMode="auto">
              <a:xfrm>
                <a:off x="3975" y="766"/>
                <a:ext cx="10" cy="34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 name="Line 176">
                <a:extLst>
                  <a:ext uri="{FF2B5EF4-FFF2-40B4-BE49-F238E27FC236}">
                    <a16:creationId xmlns:a16="http://schemas.microsoft.com/office/drawing/2014/main" id="{412E971F-85AF-1DCD-A0B6-9F484FA0BE7D}"/>
                  </a:ext>
                </a:extLst>
              </p:cNvPr>
              <p:cNvSpPr>
                <a:spLocks noChangeShapeType="1"/>
              </p:cNvSpPr>
              <p:nvPr/>
            </p:nvSpPr>
            <p:spPr bwMode="auto">
              <a:xfrm>
                <a:off x="4599" y="766"/>
                <a:ext cx="0" cy="343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Rectangle 177">
                <a:extLst>
                  <a:ext uri="{FF2B5EF4-FFF2-40B4-BE49-F238E27FC236}">
                    <a16:creationId xmlns:a16="http://schemas.microsoft.com/office/drawing/2014/main" id="{6489DB42-9D6D-AF97-D6C8-5C14C19E50AB}"/>
                  </a:ext>
                </a:extLst>
              </p:cNvPr>
              <p:cNvSpPr>
                <a:spLocks noChangeArrowheads="1"/>
              </p:cNvSpPr>
              <p:nvPr/>
            </p:nvSpPr>
            <p:spPr bwMode="auto">
              <a:xfrm>
                <a:off x="4599" y="766"/>
                <a:ext cx="9" cy="343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0" name="Line 178">
                <a:extLst>
                  <a:ext uri="{FF2B5EF4-FFF2-40B4-BE49-F238E27FC236}">
                    <a16:creationId xmlns:a16="http://schemas.microsoft.com/office/drawing/2014/main" id="{7C98E976-BF7C-D5CA-6F2A-AD3AF709318E}"/>
                  </a:ext>
                </a:extLst>
              </p:cNvPr>
              <p:cNvSpPr>
                <a:spLocks noChangeShapeType="1"/>
              </p:cNvSpPr>
              <p:nvPr/>
            </p:nvSpPr>
            <p:spPr bwMode="auto">
              <a:xfrm>
                <a:off x="5309" y="1175"/>
                <a:ext cx="0" cy="30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Rectangle 179">
                <a:extLst>
                  <a:ext uri="{FF2B5EF4-FFF2-40B4-BE49-F238E27FC236}">
                    <a16:creationId xmlns:a16="http://schemas.microsoft.com/office/drawing/2014/main" id="{F68AF5A6-41BC-E379-A3B6-96AF60C8994E}"/>
                  </a:ext>
                </a:extLst>
              </p:cNvPr>
              <p:cNvSpPr>
                <a:spLocks noChangeArrowheads="1"/>
              </p:cNvSpPr>
              <p:nvPr/>
            </p:nvSpPr>
            <p:spPr bwMode="auto">
              <a:xfrm>
                <a:off x="5309" y="1175"/>
                <a:ext cx="10" cy="30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Line 180">
                <a:extLst>
                  <a:ext uri="{FF2B5EF4-FFF2-40B4-BE49-F238E27FC236}">
                    <a16:creationId xmlns:a16="http://schemas.microsoft.com/office/drawing/2014/main" id="{C5323145-FBC4-45AE-E657-FF097E1CA0D3}"/>
                  </a:ext>
                </a:extLst>
              </p:cNvPr>
              <p:cNvSpPr>
                <a:spLocks noChangeShapeType="1"/>
              </p:cNvSpPr>
              <p:nvPr/>
            </p:nvSpPr>
            <p:spPr bwMode="auto">
              <a:xfrm>
                <a:off x="538" y="4187"/>
                <a:ext cx="631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Rectangle 181">
                <a:extLst>
                  <a:ext uri="{FF2B5EF4-FFF2-40B4-BE49-F238E27FC236}">
                    <a16:creationId xmlns:a16="http://schemas.microsoft.com/office/drawing/2014/main" id="{4DF9E80D-A5E9-E76D-9312-A5D6B867FB56}"/>
                  </a:ext>
                </a:extLst>
              </p:cNvPr>
              <p:cNvSpPr>
                <a:spLocks noChangeArrowheads="1"/>
              </p:cNvSpPr>
              <p:nvPr/>
            </p:nvSpPr>
            <p:spPr bwMode="auto">
              <a:xfrm>
                <a:off x="538" y="4187"/>
                <a:ext cx="631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 name="Line 182">
                <a:extLst>
                  <a:ext uri="{FF2B5EF4-FFF2-40B4-BE49-F238E27FC236}">
                    <a16:creationId xmlns:a16="http://schemas.microsoft.com/office/drawing/2014/main" id="{DE2B5EEB-8010-9C5B-C32A-475F1BFF70F3}"/>
                  </a:ext>
                </a:extLst>
              </p:cNvPr>
              <p:cNvSpPr>
                <a:spLocks noChangeShapeType="1"/>
              </p:cNvSpPr>
              <p:nvPr/>
            </p:nvSpPr>
            <p:spPr bwMode="auto">
              <a:xfrm>
                <a:off x="6838" y="1175"/>
                <a:ext cx="0" cy="30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Rectangle 183">
                <a:extLst>
                  <a:ext uri="{FF2B5EF4-FFF2-40B4-BE49-F238E27FC236}">
                    <a16:creationId xmlns:a16="http://schemas.microsoft.com/office/drawing/2014/main" id="{8B024DD0-D09D-DCA8-D090-CA863C7C28B8}"/>
                  </a:ext>
                </a:extLst>
              </p:cNvPr>
              <p:cNvSpPr>
                <a:spLocks noChangeArrowheads="1"/>
              </p:cNvSpPr>
              <p:nvPr/>
            </p:nvSpPr>
            <p:spPr bwMode="auto">
              <a:xfrm>
                <a:off x="6838" y="1175"/>
                <a:ext cx="10" cy="30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 name="Line 184">
                <a:extLst>
                  <a:ext uri="{FF2B5EF4-FFF2-40B4-BE49-F238E27FC236}">
                    <a16:creationId xmlns:a16="http://schemas.microsoft.com/office/drawing/2014/main" id="{ED13BEAA-745E-1431-8C82-57601B1993D7}"/>
                  </a:ext>
                </a:extLst>
              </p:cNvPr>
              <p:cNvSpPr>
                <a:spLocks noChangeShapeType="1"/>
              </p:cNvSpPr>
              <p:nvPr/>
            </p:nvSpPr>
            <p:spPr bwMode="auto">
              <a:xfrm>
                <a:off x="528" y="41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 name="Rectangle 185">
                <a:extLst>
                  <a:ext uri="{FF2B5EF4-FFF2-40B4-BE49-F238E27FC236}">
                    <a16:creationId xmlns:a16="http://schemas.microsoft.com/office/drawing/2014/main" id="{42BBF853-3033-26D8-B223-1AC44CB1A00B}"/>
                  </a:ext>
                </a:extLst>
              </p:cNvPr>
              <p:cNvSpPr>
                <a:spLocks noChangeArrowheads="1"/>
              </p:cNvSpPr>
              <p:nvPr/>
            </p:nvSpPr>
            <p:spPr bwMode="auto">
              <a:xfrm>
                <a:off x="528" y="419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Line 186">
                <a:extLst>
                  <a:ext uri="{FF2B5EF4-FFF2-40B4-BE49-F238E27FC236}">
                    <a16:creationId xmlns:a16="http://schemas.microsoft.com/office/drawing/2014/main" id="{93E5F0F2-9362-5DE1-736E-56A3C5487569}"/>
                  </a:ext>
                </a:extLst>
              </p:cNvPr>
              <p:cNvSpPr>
                <a:spLocks noChangeShapeType="1"/>
              </p:cNvSpPr>
              <p:nvPr/>
            </p:nvSpPr>
            <p:spPr bwMode="auto">
              <a:xfrm>
                <a:off x="2554" y="41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Rectangle 187">
                <a:extLst>
                  <a:ext uri="{FF2B5EF4-FFF2-40B4-BE49-F238E27FC236}">
                    <a16:creationId xmlns:a16="http://schemas.microsoft.com/office/drawing/2014/main" id="{CDD84C91-15B4-1284-4242-188F5B057F4B}"/>
                  </a:ext>
                </a:extLst>
              </p:cNvPr>
              <p:cNvSpPr>
                <a:spLocks noChangeArrowheads="1"/>
              </p:cNvSpPr>
              <p:nvPr/>
            </p:nvSpPr>
            <p:spPr bwMode="auto">
              <a:xfrm>
                <a:off x="2554" y="4197"/>
                <a:ext cx="9"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Line 188">
                <a:extLst>
                  <a:ext uri="{FF2B5EF4-FFF2-40B4-BE49-F238E27FC236}">
                    <a16:creationId xmlns:a16="http://schemas.microsoft.com/office/drawing/2014/main" id="{7351942B-826D-7843-5AF1-436BBCDA5E7C}"/>
                  </a:ext>
                </a:extLst>
              </p:cNvPr>
              <p:cNvSpPr>
                <a:spLocks noChangeShapeType="1"/>
              </p:cNvSpPr>
              <p:nvPr/>
            </p:nvSpPr>
            <p:spPr bwMode="auto">
              <a:xfrm>
                <a:off x="3177" y="41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 name="Rectangle 189">
                <a:extLst>
                  <a:ext uri="{FF2B5EF4-FFF2-40B4-BE49-F238E27FC236}">
                    <a16:creationId xmlns:a16="http://schemas.microsoft.com/office/drawing/2014/main" id="{18361AB7-ECF4-0A62-6A44-EEEB1D8E72CB}"/>
                  </a:ext>
                </a:extLst>
              </p:cNvPr>
              <p:cNvSpPr>
                <a:spLocks noChangeArrowheads="1"/>
              </p:cNvSpPr>
              <p:nvPr/>
            </p:nvSpPr>
            <p:spPr bwMode="auto">
              <a:xfrm>
                <a:off x="3177" y="419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Line 190">
                <a:extLst>
                  <a:ext uri="{FF2B5EF4-FFF2-40B4-BE49-F238E27FC236}">
                    <a16:creationId xmlns:a16="http://schemas.microsoft.com/office/drawing/2014/main" id="{D702DFB1-B06C-12F6-BEB7-6650948B91F7}"/>
                  </a:ext>
                </a:extLst>
              </p:cNvPr>
              <p:cNvSpPr>
                <a:spLocks noChangeShapeType="1"/>
              </p:cNvSpPr>
              <p:nvPr/>
            </p:nvSpPr>
            <p:spPr bwMode="auto">
              <a:xfrm>
                <a:off x="3975" y="41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Rectangle 191">
                <a:extLst>
                  <a:ext uri="{FF2B5EF4-FFF2-40B4-BE49-F238E27FC236}">
                    <a16:creationId xmlns:a16="http://schemas.microsoft.com/office/drawing/2014/main" id="{582C77E2-0119-3909-838E-4B850B4522B7}"/>
                  </a:ext>
                </a:extLst>
              </p:cNvPr>
              <p:cNvSpPr>
                <a:spLocks noChangeArrowheads="1"/>
              </p:cNvSpPr>
              <p:nvPr/>
            </p:nvSpPr>
            <p:spPr bwMode="auto">
              <a:xfrm>
                <a:off x="3975" y="419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 name="Line 192">
                <a:extLst>
                  <a:ext uri="{FF2B5EF4-FFF2-40B4-BE49-F238E27FC236}">
                    <a16:creationId xmlns:a16="http://schemas.microsoft.com/office/drawing/2014/main" id="{41868A93-83C1-312A-7A33-9951D03DD857}"/>
                  </a:ext>
                </a:extLst>
              </p:cNvPr>
              <p:cNvSpPr>
                <a:spLocks noChangeShapeType="1"/>
              </p:cNvSpPr>
              <p:nvPr/>
            </p:nvSpPr>
            <p:spPr bwMode="auto">
              <a:xfrm>
                <a:off x="4599" y="41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Rectangle 193">
                <a:extLst>
                  <a:ext uri="{FF2B5EF4-FFF2-40B4-BE49-F238E27FC236}">
                    <a16:creationId xmlns:a16="http://schemas.microsoft.com/office/drawing/2014/main" id="{B52DBE92-3A66-C336-5251-054132180773}"/>
                  </a:ext>
                </a:extLst>
              </p:cNvPr>
              <p:cNvSpPr>
                <a:spLocks noChangeArrowheads="1"/>
              </p:cNvSpPr>
              <p:nvPr/>
            </p:nvSpPr>
            <p:spPr bwMode="auto">
              <a:xfrm>
                <a:off x="4599" y="4197"/>
                <a:ext cx="9"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 name="Line 194">
                <a:extLst>
                  <a:ext uri="{FF2B5EF4-FFF2-40B4-BE49-F238E27FC236}">
                    <a16:creationId xmlns:a16="http://schemas.microsoft.com/office/drawing/2014/main" id="{3C2630BE-FABE-8A1B-4997-E33D803E57D5}"/>
                  </a:ext>
                </a:extLst>
              </p:cNvPr>
              <p:cNvSpPr>
                <a:spLocks noChangeShapeType="1"/>
              </p:cNvSpPr>
              <p:nvPr/>
            </p:nvSpPr>
            <p:spPr bwMode="auto">
              <a:xfrm>
                <a:off x="5309" y="41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Rectangle 195">
                <a:extLst>
                  <a:ext uri="{FF2B5EF4-FFF2-40B4-BE49-F238E27FC236}">
                    <a16:creationId xmlns:a16="http://schemas.microsoft.com/office/drawing/2014/main" id="{FCB454CD-6436-0AC9-FB47-B05FC222D1D3}"/>
                  </a:ext>
                </a:extLst>
              </p:cNvPr>
              <p:cNvSpPr>
                <a:spLocks noChangeArrowheads="1"/>
              </p:cNvSpPr>
              <p:nvPr/>
            </p:nvSpPr>
            <p:spPr bwMode="auto">
              <a:xfrm>
                <a:off x="5309" y="419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Line 196">
                <a:extLst>
                  <a:ext uri="{FF2B5EF4-FFF2-40B4-BE49-F238E27FC236}">
                    <a16:creationId xmlns:a16="http://schemas.microsoft.com/office/drawing/2014/main" id="{222C12B9-96E3-E60F-F7F0-445985A94C19}"/>
                  </a:ext>
                </a:extLst>
              </p:cNvPr>
              <p:cNvSpPr>
                <a:spLocks noChangeShapeType="1"/>
              </p:cNvSpPr>
              <p:nvPr/>
            </p:nvSpPr>
            <p:spPr bwMode="auto">
              <a:xfrm>
                <a:off x="6838" y="41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 name="Rectangle 197">
                <a:extLst>
                  <a:ext uri="{FF2B5EF4-FFF2-40B4-BE49-F238E27FC236}">
                    <a16:creationId xmlns:a16="http://schemas.microsoft.com/office/drawing/2014/main" id="{66E0FB4C-973B-752D-D93C-9C0BA1D8C818}"/>
                  </a:ext>
                </a:extLst>
              </p:cNvPr>
              <p:cNvSpPr>
                <a:spLocks noChangeArrowheads="1"/>
              </p:cNvSpPr>
              <p:nvPr/>
            </p:nvSpPr>
            <p:spPr bwMode="auto">
              <a:xfrm>
                <a:off x="6838" y="419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 name="Line 198">
                <a:extLst>
                  <a:ext uri="{FF2B5EF4-FFF2-40B4-BE49-F238E27FC236}">
                    <a16:creationId xmlns:a16="http://schemas.microsoft.com/office/drawing/2014/main" id="{D022FF0D-0687-0FED-991B-739DD7263491}"/>
                  </a:ext>
                </a:extLst>
              </p:cNvPr>
              <p:cNvSpPr>
                <a:spLocks noChangeShapeType="1"/>
              </p:cNvSpPr>
              <p:nvPr/>
            </p:nvSpPr>
            <p:spPr bwMode="auto">
              <a:xfrm>
                <a:off x="2563" y="230"/>
                <a:ext cx="4285"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Rectangle 199">
                <a:extLst>
                  <a:ext uri="{FF2B5EF4-FFF2-40B4-BE49-F238E27FC236}">
                    <a16:creationId xmlns:a16="http://schemas.microsoft.com/office/drawing/2014/main" id="{3652032B-DFB2-2984-6C5D-162BDDE84AC2}"/>
                  </a:ext>
                </a:extLst>
              </p:cNvPr>
              <p:cNvSpPr>
                <a:spLocks noChangeArrowheads="1"/>
              </p:cNvSpPr>
              <p:nvPr/>
            </p:nvSpPr>
            <p:spPr bwMode="auto">
              <a:xfrm>
                <a:off x="2563" y="230"/>
                <a:ext cx="4295"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 name="Line 200">
                <a:extLst>
                  <a:ext uri="{FF2B5EF4-FFF2-40B4-BE49-F238E27FC236}">
                    <a16:creationId xmlns:a16="http://schemas.microsoft.com/office/drawing/2014/main" id="{0D8387AE-5E32-D3B5-FC2B-BB77FC9CADE7}"/>
                  </a:ext>
                </a:extLst>
              </p:cNvPr>
              <p:cNvSpPr>
                <a:spLocks noChangeShapeType="1"/>
              </p:cNvSpPr>
              <p:nvPr/>
            </p:nvSpPr>
            <p:spPr bwMode="auto">
              <a:xfrm>
                <a:off x="6848" y="42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 name="Rectangle 201">
                <a:extLst>
                  <a:ext uri="{FF2B5EF4-FFF2-40B4-BE49-F238E27FC236}">
                    <a16:creationId xmlns:a16="http://schemas.microsoft.com/office/drawing/2014/main" id="{98E26A7B-7EA1-68D0-36E3-C14660BC3A3B}"/>
                  </a:ext>
                </a:extLst>
              </p:cNvPr>
              <p:cNvSpPr>
                <a:spLocks noChangeArrowheads="1"/>
              </p:cNvSpPr>
              <p:nvPr/>
            </p:nvSpPr>
            <p:spPr bwMode="auto">
              <a:xfrm>
                <a:off x="6848" y="425"/>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 name="Line 202">
                <a:extLst>
                  <a:ext uri="{FF2B5EF4-FFF2-40B4-BE49-F238E27FC236}">
                    <a16:creationId xmlns:a16="http://schemas.microsoft.com/office/drawing/2014/main" id="{983372E1-F38F-A8B5-0868-301478D83CB0}"/>
                  </a:ext>
                </a:extLst>
              </p:cNvPr>
              <p:cNvSpPr>
                <a:spLocks noChangeShapeType="1"/>
              </p:cNvSpPr>
              <p:nvPr/>
            </p:nvSpPr>
            <p:spPr bwMode="auto">
              <a:xfrm>
                <a:off x="6848" y="75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 name="Rectangle 203">
                <a:extLst>
                  <a:ext uri="{FF2B5EF4-FFF2-40B4-BE49-F238E27FC236}">
                    <a16:creationId xmlns:a16="http://schemas.microsoft.com/office/drawing/2014/main" id="{BF749E2D-C712-3B8D-1BA7-C12D7DAAD254}"/>
                  </a:ext>
                </a:extLst>
              </p:cNvPr>
              <p:cNvSpPr>
                <a:spLocks noChangeArrowheads="1"/>
              </p:cNvSpPr>
              <p:nvPr/>
            </p:nvSpPr>
            <p:spPr bwMode="auto">
              <a:xfrm>
                <a:off x="6848" y="756"/>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Line 204">
                <a:extLst>
                  <a:ext uri="{FF2B5EF4-FFF2-40B4-BE49-F238E27FC236}">
                    <a16:creationId xmlns:a16="http://schemas.microsoft.com/office/drawing/2014/main" id="{CBA20571-A602-ABC3-BEDF-1079880D67BF}"/>
                  </a:ext>
                </a:extLst>
              </p:cNvPr>
              <p:cNvSpPr>
                <a:spLocks noChangeShapeType="1"/>
              </p:cNvSpPr>
              <p:nvPr/>
            </p:nvSpPr>
            <p:spPr bwMode="auto">
              <a:xfrm>
                <a:off x="6848" y="116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0" name="Rectangle 206">
              <a:extLst>
                <a:ext uri="{FF2B5EF4-FFF2-40B4-BE49-F238E27FC236}">
                  <a16:creationId xmlns:a16="http://schemas.microsoft.com/office/drawing/2014/main" id="{337EEBCF-5CE5-9232-3CBC-3ED2835069EF}"/>
                </a:ext>
              </a:extLst>
            </p:cNvPr>
            <p:cNvSpPr>
              <a:spLocks noChangeArrowheads="1"/>
            </p:cNvSpPr>
            <p:nvPr/>
          </p:nvSpPr>
          <p:spPr bwMode="auto">
            <a:xfrm>
              <a:off x="6848" y="1166"/>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Line 207">
              <a:extLst>
                <a:ext uri="{FF2B5EF4-FFF2-40B4-BE49-F238E27FC236}">
                  <a16:creationId xmlns:a16="http://schemas.microsoft.com/office/drawing/2014/main" id="{29B26321-C414-DBC8-8C1E-74D756E8EFC7}"/>
                </a:ext>
              </a:extLst>
            </p:cNvPr>
            <p:cNvSpPr>
              <a:spLocks noChangeShapeType="1"/>
            </p:cNvSpPr>
            <p:nvPr/>
          </p:nvSpPr>
          <p:spPr bwMode="auto">
            <a:xfrm>
              <a:off x="6848" y="14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208">
              <a:extLst>
                <a:ext uri="{FF2B5EF4-FFF2-40B4-BE49-F238E27FC236}">
                  <a16:creationId xmlns:a16="http://schemas.microsoft.com/office/drawing/2014/main" id="{20194E81-B95B-860B-9612-373810241C26}"/>
                </a:ext>
              </a:extLst>
            </p:cNvPr>
            <p:cNvSpPr>
              <a:spLocks noChangeArrowheads="1"/>
            </p:cNvSpPr>
            <p:nvPr/>
          </p:nvSpPr>
          <p:spPr bwMode="auto">
            <a:xfrm>
              <a:off x="6848" y="149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Line 209">
              <a:extLst>
                <a:ext uri="{FF2B5EF4-FFF2-40B4-BE49-F238E27FC236}">
                  <a16:creationId xmlns:a16="http://schemas.microsoft.com/office/drawing/2014/main" id="{57C48649-5753-723E-E04F-32153A1BD690}"/>
                </a:ext>
              </a:extLst>
            </p:cNvPr>
            <p:cNvSpPr>
              <a:spLocks noChangeShapeType="1"/>
            </p:cNvSpPr>
            <p:nvPr/>
          </p:nvSpPr>
          <p:spPr bwMode="auto">
            <a:xfrm>
              <a:off x="6848" y="17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Rectangle 210">
              <a:extLst>
                <a:ext uri="{FF2B5EF4-FFF2-40B4-BE49-F238E27FC236}">
                  <a16:creationId xmlns:a16="http://schemas.microsoft.com/office/drawing/2014/main" id="{50766143-FB74-B5D0-B97D-D5CA027835F0}"/>
                </a:ext>
              </a:extLst>
            </p:cNvPr>
            <p:cNvSpPr>
              <a:spLocks noChangeArrowheads="1"/>
            </p:cNvSpPr>
            <p:nvPr/>
          </p:nvSpPr>
          <p:spPr bwMode="auto">
            <a:xfrm>
              <a:off x="6848" y="1702"/>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Line 211">
              <a:extLst>
                <a:ext uri="{FF2B5EF4-FFF2-40B4-BE49-F238E27FC236}">
                  <a16:creationId xmlns:a16="http://schemas.microsoft.com/office/drawing/2014/main" id="{5C76068A-29CC-D603-3E20-23F3864B383B}"/>
                </a:ext>
              </a:extLst>
            </p:cNvPr>
            <p:cNvSpPr>
              <a:spLocks noChangeShapeType="1"/>
            </p:cNvSpPr>
            <p:nvPr/>
          </p:nvSpPr>
          <p:spPr bwMode="auto">
            <a:xfrm>
              <a:off x="6848" y="201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212">
              <a:extLst>
                <a:ext uri="{FF2B5EF4-FFF2-40B4-BE49-F238E27FC236}">
                  <a16:creationId xmlns:a16="http://schemas.microsoft.com/office/drawing/2014/main" id="{D617FC90-20A2-3071-414D-171D9865D98A}"/>
                </a:ext>
              </a:extLst>
            </p:cNvPr>
            <p:cNvSpPr>
              <a:spLocks noChangeArrowheads="1"/>
            </p:cNvSpPr>
            <p:nvPr/>
          </p:nvSpPr>
          <p:spPr bwMode="auto">
            <a:xfrm>
              <a:off x="6848" y="2014"/>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213">
              <a:extLst>
                <a:ext uri="{FF2B5EF4-FFF2-40B4-BE49-F238E27FC236}">
                  <a16:creationId xmlns:a16="http://schemas.microsoft.com/office/drawing/2014/main" id="{B620EBEE-8DE4-F6BD-A637-A584FE76581D}"/>
                </a:ext>
              </a:extLst>
            </p:cNvPr>
            <p:cNvSpPr>
              <a:spLocks noChangeShapeType="1"/>
            </p:cNvSpPr>
            <p:nvPr/>
          </p:nvSpPr>
          <p:spPr bwMode="auto">
            <a:xfrm>
              <a:off x="6848" y="234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214">
              <a:extLst>
                <a:ext uri="{FF2B5EF4-FFF2-40B4-BE49-F238E27FC236}">
                  <a16:creationId xmlns:a16="http://schemas.microsoft.com/office/drawing/2014/main" id="{35FAC645-BAA4-D90F-01C2-0EC374CD1E66}"/>
                </a:ext>
              </a:extLst>
            </p:cNvPr>
            <p:cNvSpPr>
              <a:spLocks noChangeArrowheads="1"/>
            </p:cNvSpPr>
            <p:nvPr/>
          </p:nvSpPr>
          <p:spPr bwMode="auto">
            <a:xfrm>
              <a:off x="6848" y="2345"/>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Line 215">
              <a:extLst>
                <a:ext uri="{FF2B5EF4-FFF2-40B4-BE49-F238E27FC236}">
                  <a16:creationId xmlns:a16="http://schemas.microsoft.com/office/drawing/2014/main" id="{C31BEA3F-8C77-2112-13C1-56F0C0373A04}"/>
                </a:ext>
              </a:extLst>
            </p:cNvPr>
            <p:cNvSpPr>
              <a:spLocks noChangeShapeType="1"/>
            </p:cNvSpPr>
            <p:nvPr/>
          </p:nvSpPr>
          <p:spPr bwMode="auto">
            <a:xfrm>
              <a:off x="6848" y="255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216">
              <a:extLst>
                <a:ext uri="{FF2B5EF4-FFF2-40B4-BE49-F238E27FC236}">
                  <a16:creationId xmlns:a16="http://schemas.microsoft.com/office/drawing/2014/main" id="{5F7E9007-1668-173E-9C18-32107BB7DF7B}"/>
                </a:ext>
              </a:extLst>
            </p:cNvPr>
            <p:cNvSpPr>
              <a:spLocks noChangeArrowheads="1"/>
            </p:cNvSpPr>
            <p:nvPr/>
          </p:nvSpPr>
          <p:spPr bwMode="auto">
            <a:xfrm>
              <a:off x="6848" y="2550"/>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Line 217">
              <a:extLst>
                <a:ext uri="{FF2B5EF4-FFF2-40B4-BE49-F238E27FC236}">
                  <a16:creationId xmlns:a16="http://schemas.microsoft.com/office/drawing/2014/main" id="{F9951FC3-A6E5-E345-B27A-9C3F25C18FCE}"/>
                </a:ext>
              </a:extLst>
            </p:cNvPr>
            <p:cNvSpPr>
              <a:spLocks noChangeShapeType="1"/>
            </p:cNvSpPr>
            <p:nvPr/>
          </p:nvSpPr>
          <p:spPr bwMode="auto">
            <a:xfrm>
              <a:off x="6848" y="275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Rectangle 218">
              <a:extLst>
                <a:ext uri="{FF2B5EF4-FFF2-40B4-BE49-F238E27FC236}">
                  <a16:creationId xmlns:a16="http://schemas.microsoft.com/office/drawing/2014/main" id="{F56F8E94-5301-AB83-A004-A90B67A0A859}"/>
                </a:ext>
              </a:extLst>
            </p:cNvPr>
            <p:cNvSpPr>
              <a:spLocks noChangeArrowheads="1"/>
            </p:cNvSpPr>
            <p:nvPr/>
          </p:nvSpPr>
          <p:spPr bwMode="auto">
            <a:xfrm>
              <a:off x="6848" y="2754"/>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Line 219">
              <a:extLst>
                <a:ext uri="{FF2B5EF4-FFF2-40B4-BE49-F238E27FC236}">
                  <a16:creationId xmlns:a16="http://schemas.microsoft.com/office/drawing/2014/main" id="{1E4E127D-1FFD-3044-2FE3-84058DE202D3}"/>
                </a:ext>
              </a:extLst>
            </p:cNvPr>
            <p:cNvSpPr>
              <a:spLocks noChangeShapeType="1"/>
            </p:cNvSpPr>
            <p:nvPr/>
          </p:nvSpPr>
          <p:spPr bwMode="auto">
            <a:xfrm>
              <a:off x="6848" y="295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220">
              <a:extLst>
                <a:ext uri="{FF2B5EF4-FFF2-40B4-BE49-F238E27FC236}">
                  <a16:creationId xmlns:a16="http://schemas.microsoft.com/office/drawing/2014/main" id="{AE788F5F-7947-473E-8B00-53C8605547AE}"/>
                </a:ext>
              </a:extLst>
            </p:cNvPr>
            <p:cNvSpPr>
              <a:spLocks noChangeArrowheads="1"/>
            </p:cNvSpPr>
            <p:nvPr/>
          </p:nvSpPr>
          <p:spPr bwMode="auto">
            <a:xfrm>
              <a:off x="6848" y="2959"/>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Line 221">
              <a:extLst>
                <a:ext uri="{FF2B5EF4-FFF2-40B4-BE49-F238E27FC236}">
                  <a16:creationId xmlns:a16="http://schemas.microsoft.com/office/drawing/2014/main" id="{197D8B42-39C7-F9FC-89F8-4824E56CF8A8}"/>
                </a:ext>
              </a:extLst>
            </p:cNvPr>
            <p:cNvSpPr>
              <a:spLocks noChangeShapeType="1"/>
            </p:cNvSpPr>
            <p:nvPr/>
          </p:nvSpPr>
          <p:spPr bwMode="auto">
            <a:xfrm>
              <a:off x="6848" y="316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222">
              <a:extLst>
                <a:ext uri="{FF2B5EF4-FFF2-40B4-BE49-F238E27FC236}">
                  <a16:creationId xmlns:a16="http://schemas.microsoft.com/office/drawing/2014/main" id="{BFD57092-FBAE-DCD0-46E8-0F1362CAA117}"/>
                </a:ext>
              </a:extLst>
            </p:cNvPr>
            <p:cNvSpPr>
              <a:spLocks noChangeArrowheads="1"/>
            </p:cNvSpPr>
            <p:nvPr/>
          </p:nvSpPr>
          <p:spPr bwMode="auto">
            <a:xfrm>
              <a:off x="6848" y="3164"/>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Line 223">
              <a:extLst>
                <a:ext uri="{FF2B5EF4-FFF2-40B4-BE49-F238E27FC236}">
                  <a16:creationId xmlns:a16="http://schemas.microsoft.com/office/drawing/2014/main" id="{29D49782-97D9-E6E0-2812-A72BE480A567}"/>
                </a:ext>
              </a:extLst>
            </p:cNvPr>
            <p:cNvSpPr>
              <a:spLocks noChangeShapeType="1"/>
            </p:cNvSpPr>
            <p:nvPr/>
          </p:nvSpPr>
          <p:spPr bwMode="auto">
            <a:xfrm>
              <a:off x="6848" y="336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224">
              <a:extLst>
                <a:ext uri="{FF2B5EF4-FFF2-40B4-BE49-F238E27FC236}">
                  <a16:creationId xmlns:a16="http://schemas.microsoft.com/office/drawing/2014/main" id="{3B868D39-8DBE-2627-E58F-25A69513B039}"/>
                </a:ext>
              </a:extLst>
            </p:cNvPr>
            <p:cNvSpPr>
              <a:spLocks noChangeArrowheads="1"/>
            </p:cNvSpPr>
            <p:nvPr/>
          </p:nvSpPr>
          <p:spPr bwMode="auto">
            <a:xfrm>
              <a:off x="6848" y="3369"/>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Line 225">
              <a:extLst>
                <a:ext uri="{FF2B5EF4-FFF2-40B4-BE49-F238E27FC236}">
                  <a16:creationId xmlns:a16="http://schemas.microsoft.com/office/drawing/2014/main" id="{31C3DFFC-91DF-3A42-1D43-19D6917EA355}"/>
                </a:ext>
              </a:extLst>
            </p:cNvPr>
            <p:cNvSpPr>
              <a:spLocks noChangeShapeType="1"/>
            </p:cNvSpPr>
            <p:nvPr/>
          </p:nvSpPr>
          <p:spPr bwMode="auto">
            <a:xfrm>
              <a:off x="6848" y="357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26">
              <a:extLst>
                <a:ext uri="{FF2B5EF4-FFF2-40B4-BE49-F238E27FC236}">
                  <a16:creationId xmlns:a16="http://schemas.microsoft.com/office/drawing/2014/main" id="{A26CEED7-9AEC-0827-5263-6DE6E96580DA}"/>
                </a:ext>
              </a:extLst>
            </p:cNvPr>
            <p:cNvSpPr>
              <a:spLocks noChangeArrowheads="1"/>
            </p:cNvSpPr>
            <p:nvPr/>
          </p:nvSpPr>
          <p:spPr bwMode="auto">
            <a:xfrm>
              <a:off x="6848" y="3573"/>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Line 227">
              <a:extLst>
                <a:ext uri="{FF2B5EF4-FFF2-40B4-BE49-F238E27FC236}">
                  <a16:creationId xmlns:a16="http://schemas.microsoft.com/office/drawing/2014/main" id="{C7EAD3AF-5728-E57F-6293-42333C37BDD4}"/>
                </a:ext>
              </a:extLst>
            </p:cNvPr>
            <p:cNvSpPr>
              <a:spLocks noChangeShapeType="1"/>
            </p:cNvSpPr>
            <p:nvPr/>
          </p:nvSpPr>
          <p:spPr bwMode="auto">
            <a:xfrm>
              <a:off x="6848" y="377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228">
              <a:extLst>
                <a:ext uri="{FF2B5EF4-FFF2-40B4-BE49-F238E27FC236}">
                  <a16:creationId xmlns:a16="http://schemas.microsoft.com/office/drawing/2014/main" id="{1A0B8DD1-6A49-3558-4432-058B3E75FFE5}"/>
                </a:ext>
              </a:extLst>
            </p:cNvPr>
            <p:cNvSpPr>
              <a:spLocks noChangeArrowheads="1"/>
            </p:cNvSpPr>
            <p:nvPr/>
          </p:nvSpPr>
          <p:spPr bwMode="auto">
            <a:xfrm>
              <a:off x="6848" y="3778"/>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Line 229">
              <a:extLst>
                <a:ext uri="{FF2B5EF4-FFF2-40B4-BE49-F238E27FC236}">
                  <a16:creationId xmlns:a16="http://schemas.microsoft.com/office/drawing/2014/main" id="{24B31A44-A6FF-4206-00FE-0BAFE1C43D6C}"/>
                </a:ext>
              </a:extLst>
            </p:cNvPr>
            <p:cNvSpPr>
              <a:spLocks noChangeShapeType="1"/>
            </p:cNvSpPr>
            <p:nvPr/>
          </p:nvSpPr>
          <p:spPr bwMode="auto">
            <a:xfrm>
              <a:off x="6848" y="398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Rectangle 230">
              <a:extLst>
                <a:ext uri="{FF2B5EF4-FFF2-40B4-BE49-F238E27FC236}">
                  <a16:creationId xmlns:a16="http://schemas.microsoft.com/office/drawing/2014/main" id="{8C495DF5-A352-CE0B-BC26-B637EFF75F28}"/>
                </a:ext>
              </a:extLst>
            </p:cNvPr>
            <p:cNvSpPr>
              <a:spLocks noChangeArrowheads="1"/>
            </p:cNvSpPr>
            <p:nvPr/>
          </p:nvSpPr>
          <p:spPr bwMode="auto">
            <a:xfrm>
              <a:off x="6848" y="3983"/>
              <a:ext cx="10" cy="9"/>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Line 231">
              <a:extLst>
                <a:ext uri="{FF2B5EF4-FFF2-40B4-BE49-F238E27FC236}">
                  <a16:creationId xmlns:a16="http://schemas.microsoft.com/office/drawing/2014/main" id="{6FB7DB9D-8347-9DFA-E0E1-0EC0A4897053}"/>
                </a:ext>
              </a:extLst>
            </p:cNvPr>
            <p:cNvSpPr>
              <a:spLocks noChangeShapeType="1"/>
            </p:cNvSpPr>
            <p:nvPr/>
          </p:nvSpPr>
          <p:spPr bwMode="auto">
            <a:xfrm>
              <a:off x="6848" y="418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Rectangle 232">
              <a:extLst>
                <a:ext uri="{FF2B5EF4-FFF2-40B4-BE49-F238E27FC236}">
                  <a16:creationId xmlns:a16="http://schemas.microsoft.com/office/drawing/2014/main" id="{4E47CBA3-BBCE-4886-6EB3-477D15D77F98}"/>
                </a:ext>
              </a:extLst>
            </p:cNvPr>
            <p:cNvSpPr>
              <a:spLocks noChangeArrowheads="1"/>
            </p:cNvSpPr>
            <p:nvPr/>
          </p:nvSpPr>
          <p:spPr bwMode="auto">
            <a:xfrm>
              <a:off x="6848" y="4187"/>
              <a:ext cx="10" cy="10"/>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748193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4DD53F-C0EB-5CD2-77F1-DF35DA56D4A0}"/>
              </a:ext>
            </a:extLst>
          </p:cNvPr>
          <p:cNvSpPr>
            <a:spLocks noGrp="1"/>
          </p:cNvSpPr>
          <p:nvPr>
            <p:ph type="title"/>
          </p:nvPr>
        </p:nvSpPr>
        <p:spPr>
          <a:xfrm>
            <a:off x="838201" y="300580"/>
            <a:ext cx="9829800" cy="1089529"/>
          </a:xfrm>
        </p:spPr>
        <p:txBody>
          <a:bodyPr>
            <a:normAutofit/>
          </a:bodyPr>
          <a:lstStyle/>
          <a:p>
            <a:r>
              <a:rPr lang="en-US" sz="3600" dirty="0">
                <a:solidFill>
                  <a:srgbClr val="FFFFFF"/>
                </a:solidFill>
              </a:rPr>
              <a:t>Continuum of Novice to Expert</a:t>
            </a:r>
          </a:p>
        </p:txBody>
      </p:sp>
      <p:sp>
        <p:nvSpPr>
          <p:cNvPr id="11"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D98B9F94-FDC8-C1D9-2CC5-16B4F1D42973}"/>
              </a:ext>
            </a:extLst>
          </p:cNvPr>
          <p:cNvGraphicFramePr>
            <a:graphicFrameLocks noGrp="1"/>
          </p:cNvGraphicFramePr>
          <p:nvPr>
            <p:ph idx="1"/>
            <p:extLst>
              <p:ext uri="{D42A27DB-BD31-4B8C-83A1-F6EECF244321}">
                <p14:modId xmlns:p14="http://schemas.microsoft.com/office/powerpoint/2010/main" val="943367391"/>
              </p:ext>
            </p:extLst>
          </p:nvPr>
        </p:nvGraphicFramePr>
        <p:xfrm>
          <a:off x="838200" y="2211233"/>
          <a:ext cx="10515600" cy="39657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1422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398</Words>
  <Application>Microsoft Office PowerPoint</Application>
  <PresentationFormat>Widescreen</PresentationFormat>
  <Paragraphs>168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Webdings</vt:lpstr>
      <vt:lpstr>Office Theme</vt:lpstr>
      <vt:lpstr>Moving from Bloom’s to Miller’s</vt:lpstr>
      <vt:lpstr>Miller’s Levels</vt:lpstr>
      <vt:lpstr>PowerPoint Presentation</vt:lpstr>
      <vt:lpstr>PowerPoint Presentation</vt:lpstr>
      <vt:lpstr>PowerPoint Presentation</vt:lpstr>
      <vt:lpstr>PowerPoint Presentation</vt:lpstr>
      <vt:lpstr>Continuum of Novice to Expert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Miller’s Levels</dc:title>
  <dc:creator>Robert L Garrie</dc:creator>
  <cp:lastModifiedBy>Robert L Garrie</cp:lastModifiedBy>
  <cp:revision>4</cp:revision>
  <cp:lastPrinted>2024-02-27T20:51:43Z</cp:lastPrinted>
  <dcterms:created xsi:type="dcterms:W3CDTF">2024-02-15T16:44:01Z</dcterms:created>
  <dcterms:modified xsi:type="dcterms:W3CDTF">2024-02-27T21:35:18Z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38202f9-8d41-4950-b014-f183e397b746_Enabled">
    <vt:lpwstr>true</vt:lpwstr>
  </property>
  <property fmtid="{D5CDD505-2E9C-101B-9397-08002B2CF9AE}" pid="3" name="MSIP_Label_638202f9-8d41-4950-b014-f183e397b746_SetDate">
    <vt:lpwstr>2024-02-15T20:25:15Z</vt:lpwstr>
  </property>
  <property fmtid="{D5CDD505-2E9C-101B-9397-08002B2CF9AE}" pid="4" name="MSIP_Label_638202f9-8d41-4950-b014-f183e397b746_Method">
    <vt:lpwstr>Standard</vt:lpwstr>
  </property>
  <property fmtid="{D5CDD505-2E9C-101B-9397-08002B2CF9AE}" pid="5" name="MSIP_Label_638202f9-8d41-4950-b014-f183e397b746_Name">
    <vt:lpwstr>defa4170-0d19-0005-0004-bc88714345d2</vt:lpwstr>
  </property>
  <property fmtid="{D5CDD505-2E9C-101B-9397-08002B2CF9AE}" pid="6" name="MSIP_Label_638202f9-8d41-4950-b014-f183e397b746_SiteId">
    <vt:lpwstr>13b3b0ce-cd75-49a4-bfea-0a03b01ff1ab</vt:lpwstr>
  </property>
  <property fmtid="{D5CDD505-2E9C-101B-9397-08002B2CF9AE}" pid="7" name="MSIP_Label_638202f9-8d41-4950-b014-f183e397b746_ActionId">
    <vt:lpwstr>f241ce71-d042-4c1b-86df-d3a9b89bebb6</vt:lpwstr>
  </property>
  <property fmtid="{D5CDD505-2E9C-101B-9397-08002B2CF9AE}" pid="8" name="MSIP_Label_638202f9-8d41-4950-b014-f183e397b746_ContentBits">
    <vt:lpwstr>0</vt:lpwstr>
  </property>
</Properties>
</file>