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Raleway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91dbb62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91dbb62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91dbb6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91dbb6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9450" y="318575"/>
            <a:ext cx="76884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Introductions</a:t>
            </a:r>
            <a:endParaRPr sz="3200"/>
          </a:p>
        </p:txBody>
      </p:sp>
      <p:sp>
        <p:nvSpPr>
          <p:cNvPr id="92" name="Google Shape;92;p14"/>
          <p:cNvSpPr txBox="1"/>
          <p:nvPr/>
        </p:nvSpPr>
        <p:spPr>
          <a:xfrm>
            <a:off x="495375" y="3483125"/>
            <a:ext cx="1918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David Marc, PhD, CHDA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College of St. Scholastica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583825" y="3483125"/>
            <a:ext cx="1918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Akshat Kapoor, PhD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East Carolina University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651500" y="3483125"/>
            <a:ext cx="1918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Ray Hylock, PhD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East Carolina University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890875" y="3483125"/>
            <a:ext cx="191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Norb Belz, PhD,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Seva Learning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550" y="1449375"/>
            <a:ext cx="1428900" cy="19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l="11101" r="6546"/>
          <a:stretch/>
        </p:blipFill>
        <p:spPr>
          <a:xfrm>
            <a:off x="604100" y="1436175"/>
            <a:ext cx="1579500" cy="191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200" y="1449375"/>
            <a:ext cx="1428900" cy="19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6">
            <a:alphaModFix/>
          </a:blip>
          <a:srcRect l="19699" t="8504" r="18311" b="26921"/>
          <a:stretch/>
        </p:blipFill>
        <p:spPr>
          <a:xfrm>
            <a:off x="7135525" y="1403025"/>
            <a:ext cx="1428900" cy="198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7650" y="540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1700" y="1240550"/>
            <a:ext cx="8520600" cy="3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96900" lvl="0" indent="-29845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Understanding AI: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What is the fundamental difference between narrow AI (task-specific) and general AI (human-like intelligence)? How does this distinction impact its applications in education and healthcare?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969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Healthcare Applications: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What are some general applications of AI in healthcare today?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969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HIM and AI: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How does AI impact the work of HI professionals?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What role should HI professionals play in making decisions about the development, deployment, use, and maintenance of AI?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969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Educational Opportunities: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How can impact learning and education for our HIIM students?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How can AI impact tasks for HIIM educators?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Can you share examples of successful AI-driven educational tools or platforms?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969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Ethical and Social Implications: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What steps can educators take to ensure transparency, accountability, and responsible use of  AI applications?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How can we prepare students and healthcare professionals for a future where AI is integral to their work?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969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Collaboration and Training: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How can educators collaborate with AI systems effectively? What skills are essential for this collaboration?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054100" lvl="1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○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What ongoing training and professional development are necessary for educators and HIM professionals to stay informed about AI advancements?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Raleway</vt:lpstr>
      <vt:lpstr>Lato</vt:lpstr>
      <vt:lpstr>Arial</vt:lpstr>
      <vt:lpstr>Streamline</vt:lpstr>
      <vt:lpstr>Artificial Intelligence  Panel Discussion</vt:lpstr>
      <vt:lpstr>Introductions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 Panel Discussion</dc:title>
  <dc:creator>Harris, Susie</dc:creator>
  <cp:lastModifiedBy>Harris, Susie</cp:lastModifiedBy>
  <cp:revision>1</cp:revision>
  <dcterms:modified xsi:type="dcterms:W3CDTF">2024-02-14T20:26:18Z</dcterms:modified>
</cp:coreProperties>
</file>