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61" r:id="rId4"/>
    <p:sldId id="292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92A8A"/>
    <a:srgbClr val="4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10"/>
    <p:restoredTop sz="94674"/>
  </p:normalViewPr>
  <p:slideViewPr>
    <p:cSldViewPr snapToGrid="0" snapToObjects="1">
      <p:cViewPr varScale="1">
        <p:scale>
          <a:sx n="123" d="100"/>
          <a:sy n="123" d="100"/>
        </p:scale>
        <p:origin x="11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ris, Susie" userId="93762e7a-f555-4580-89dc-0801a31c31df" providerId="ADAL" clId="{06FA3E61-1A8A-402A-B3DF-A4CBA804898D}"/>
    <pc:docChg chg="undo custSel delSld modSld">
      <pc:chgData name="Harris, Susie" userId="93762e7a-f555-4580-89dc-0801a31c31df" providerId="ADAL" clId="{06FA3E61-1A8A-402A-B3DF-A4CBA804898D}" dt="2024-02-26T13:55:35.025" v="461" actId="20577"/>
      <pc:docMkLst>
        <pc:docMk/>
      </pc:docMkLst>
      <pc:sldChg chg="modSp mod">
        <pc:chgData name="Harris, Susie" userId="93762e7a-f555-4580-89dc-0801a31c31df" providerId="ADAL" clId="{06FA3E61-1A8A-402A-B3DF-A4CBA804898D}" dt="2024-02-21T02:24:00.453" v="111" actId="20577"/>
        <pc:sldMkLst>
          <pc:docMk/>
          <pc:sldMk cId="229627685" sldId="257"/>
        </pc:sldMkLst>
        <pc:spChg chg="mod">
          <ac:chgData name="Harris, Susie" userId="93762e7a-f555-4580-89dc-0801a31c31df" providerId="ADAL" clId="{06FA3E61-1A8A-402A-B3DF-A4CBA804898D}" dt="2024-02-21T02:24:00.453" v="111" actId="20577"/>
          <ac:spMkLst>
            <pc:docMk/>
            <pc:sldMk cId="229627685" sldId="257"/>
            <ac:spMk id="3" creationId="{CC6FFA06-BC05-4750-B22A-B2B6CAF65DA1}"/>
          </ac:spMkLst>
        </pc:spChg>
      </pc:sldChg>
      <pc:sldChg chg="modSp mod">
        <pc:chgData name="Harris, Susie" userId="93762e7a-f555-4580-89dc-0801a31c31df" providerId="ADAL" clId="{06FA3E61-1A8A-402A-B3DF-A4CBA804898D}" dt="2024-02-26T13:55:35.025" v="461" actId="20577"/>
        <pc:sldMkLst>
          <pc:docMk/>
          <pc:sldMk cId="3440423265" sldId="261"/>
        </pc:sldMkLst>
        <pc:spChg chg="mod">
          <ac:chgData name="Harris, Susie" userId="93762e7a-f555-4580-89dc-0801a31c31df" providerId="ADAL" clId="{06FA3E61-1A8A-402A-B3DF-A4CBA804898D}" dt="2024-02-21T02:24:13.011" v="114"/>
          <ac:spMkLst>
            <pc:docMk/>
            <pc:sldMk cId="3440423265" sldId="261"/>
            <ac:spMk id="2" creationId="{00000000-0000-0000-0000-000000000000}"/>
          </ac:spMkLst>
        </pc:spChg>
        <pc:spChg chg="mod">
          <ac:chgData name="Harris, Susie" userId="93762e7a-f555-4580-89dc-0801a31c31df" providerId="ADAL" clId="{06FA3E61-1A8A-402A-B3DF-A4CBA804898D}" dt="2024-02-26T13:55:35.025" v="461" actId="20577"/>
          <ac:spMkLst>
            <pc:docMk/>
            <pc:sldMk cId="3440423265" sldId="261"/>
            <ac:spMk id="3" creationId="{00000000-0000-0000-0000-000000000000}"/>
          </ac:spMkLst>
        </pc:spChg>
      </pc:sldChg>
      <pc:sldChg chg="del">
        <pc:chgData name="Harris, Susie" userId="93762e7a-f555-4580-89dc-0801a31c31df" providerId="ADAL" clId="{06FA3E61-1A8A-402A-B3DF-A4CBA804898D}" dt="2024-02-21T02:24:19.740" v="118" actId="47"/>
        <pc:sldMkLst>
          <pc:docMk/>
          <pc:sldMk cId="3459263015" sldId="293"/>
        </pc:sldMkLst>
      </pc:sldChg>
      <pc:sldChg chg="del">
        <pc:chgData name="Harris, Susie" userId="93762e7a-f555-4580-89dc-0801a31c31df" providerId="ADAL" clId="{06FA3E61-1A8A-402A-B3DF-A4CBA804898D}" dt="2024-02-21T02:24:31.828" v="133" actId="47"/>
        <pc:sldMkLst>
          <pc:docMk/>
          <pc:sldMk cId="2593444965" sldId="308"/>
        </pc:sldMkLst>
      </pc:sldChg>
      <pc:sldChg chg="del">
        <pc:chgData name="Harris, Susie" userId="93762e7a-f555-4580-89dc-0801a31c31df" providerId="ADAL" clId="{06FA3E61-1A8A-402A-B3DF-A4CBA804898D}" dt="2024-02-21T02:24:33.308" v="135" actId="47"/>
        <pc:sldMkLst>
          <pc:docMk/>
          <pc:sldMk cId="4185131107" sldId="312"/>
        </pc:sldMkLst>
      </pc:sldChg>
      <pc:sldChg chg="del">
        <pc:chgData name="Harris, Susie" userId="93762e7a-f555-4580-89dc-0801a31c31df" providerId="ADAL" clId="{06FA3E61-1A8A-402A-B3DF-A4CBA804898D}" dt="2024-02-21T02:24:24.818" v="125" actId="47"/>
        <pc:sldMkLst>
          <pc:docMk/>
          <pc:sldMk cId="1051493499" sldId="317"/>
        </pc:sldMkLst>
      </pc:sldChg>
      <pc:sldChg chg="del">
        <pc:chgData name="Harris, Susie" userId="93762e7a-f555-4580-89dc-0801a31c31df" providerId="ADAL" clId="{06FA3E61-1A8A-402A-B3DF-A4CBA804898D}" dt="2024-02-21T02:24:22.338" v="122" actId="47"/>
        <pc:sldMkLst>
          <pc:docMk/>
          <pc:sldMk cId="940344282" sldId="318"/>
        </pc:sldMkLst>
      </pc:sldChg>
      <pc:sldChg chg="del">
        <pc:chgData name="Harris, Susie" userId="93762e7a-f555-4580-89dc-0801a31c31df" providerId="ADAL" clId="{06FA3E61-1A8A-402A-B3DF-A4CBA804898D}" dt="2024-02-21T02:24:37.574" v="137" actId="47"/>
        <pc:sldMkLst>
          <pc:docMk/>
          <pc:sldMk cId="4035382761" sldId="333"/>
        </pc:sldMkLst>
      </pc:sldChg>
      <pc:sldChg chg="del">
        <pc:chgData name="Harris, Susie" userId="93762e7a-f555-4580-89dc-0801a31c31df" providerId="ADAL" clId="{06FA3E61-1A8A-402A-B3DF-A4CBA804898D}" dt="2024-02-21T02:24:26.742" v="127" actId="47"/>
        <pc:sldMkLst>
          <pc:docMk/>
          <pc:sldMk cId="3126670570" sldId="334"/>
        </pc:sldMkLst>
      </pc:sldChg>
      <pc:sldChg chg="del">
        <pc:chgData name="Harris, Susie" userId="93762e7a-f555-4580-89dc-0801a31c31df" providerId="ADAL" clId="{06FA3E61-1A8A-402A-B3DF-A4CBA804898D}" dt="2024-02-21T02:24:25.471" v="126" actId="47"/>
        <pc:sldMkLst>
          <pc:docMk/>
          <pc:sldMk cId="936247707" sldId="336"/>
        </pc:sldMkLst>
      </pc:sldChg>
      <pc:sldChg chg="del">
        <pc:chgData name="Harris, Susie" userId="93762e7a-f555-4580-89dc-0801a31c31df" providerId="ADAL" clId="{06FA3E61-1A8A-402A-B3DF-A4CBA804898D}" dt="2024-02-21T02:24:17.508" v="115" actId="47"/>
        <pc:sldMkLst>
          <pc:docMk/>
          <pc:sldMk cId="1660389259" sldId="338"/>
        </pc:sldMkLst>
      </pc:sldChg>
      <pc:sldChg chg="del">
        <pc:chgData name="Harris, Susie" userId="93762e7a-f555-4580-89dc-0801a31c31df" providerId="ADAL" clId="{06FA3E61-1A8A-402A-B3DF-A4CBA804898D}" dt="2024-02-21T02:24:18.623" v="117" actId="47"/>
        <pc:sldMkLst>
          <pc:docMk/>
          <pc:sldMk cId="962261481" sldId="339"/>
        </pc:sldMkLst>
      </pc:sldChg>
      <pc:sldChg chg="del">
        <pc:chgData name="Harris, Susie" userId="93762e7a-f555-4580-89dc-0801a31c31df" providerId="ADAL" clId="{06FA3E61-1A8A-402A-B3DF-A4CBA804898D}" dt="2024-02-21T02:24:27.383" v="128" actId="47"/>
        <pc:sldMkLst>
          <pc:docMk/>
          <pc:sldMk cId="3744163864" sldId="347"/>
        </pc:sldMkLst>
      </pc:sldChg>
      <pc:sldChg chg="del">
        <pc:chgData name="Harris, Susie" userId="93762e7a-f555-4580-89dc-0801a31c31df" providerId="ADAL" clId="{06FA3E61-1A8A-402A-B3DF-A4CBA804898D}" dt="2024-02-21T02:24:31.055" v="132" actId="47"/>
        <pc:sldMkLst>
          <pc:docMk/>
          <pc:sldMk cId="3422114092" sldId="348"/>
        </pc:sldMkLst>
      </pc:sldChg>
      <pc:sldChg chg="del">
        <pc:chgData name="Harris, Susie" userId="93762e7a-f555-4580-89dc-0801a31c31df" providerId="ADAL" clId="{06FA3E61-1A8A-402A-B3DF-A4CBA804898D}" dt="2024-02-21T02:24:32.752" v="134" actId="47"/>
        <pc:sldMkLst>
          <pc:docMk/>
          <pc:sldMk cId="1760785416" sldId="363"/>
        </pc:sldMkLst>
      </pc:sldChg>
      <pc:sldChg chg="del">
        <pc:chgData name="Harris, Susie" userId="93762e7a-f555-4580-89dc-0801a31c31df" providerId="ADAL" clId="{06FA3E61-1A8A-402A-B3DF-A4CBA804898D}" dt="2024-02-21T02:24:17.889" v="116" actId="47"/>
        <pc:sldMkLst>
          <pc:docMk/>
          <pc:sldMk cId="675131130" sldId="365"/>
        </pc:sldMkLst>
      </pc:sldChg>
      <pc:sldChg chg="del">
        <pc:chgData name="Harris, Susie" userId="93762e7a-f555-4580-89dc-0801a31c31df" providerId="ADAL" clId="{06FA3E61-1A8A-402A-B3DF-A4CBA804898D}" dt="2024-02-21T02:24:34.688" v="136" actId="47"/>
        <pc:sldMkLst>
          <pc:docMk/>
          <pc:sldMk cId="711945734" sldId="366"/>
        </pc:sldMkLst>
      </pc:sldChg>
      <pc:sldChg chg="del">
        <pc:chgData name="Harris, Susie" userId="93762e7a-f555-4580-89dc-0801a31c31df" providerId="ADAL" clId="{06FA3E61-1A8A-402A-B3DF-A4CBA804898D}" dt="2024-02-21T02:24:28.173" v="129" actId="47"/>
        <pc:sldMkLst>
          <pc:docMk/>
          <pc:sldMk cId="1664597464" sldId="369"/>
        </pc:sldMkLst>
      </pc:sldChg>
      <pc:sldChg chg="del">
        <pc:chgData name="Harris, Susie" userId="93762e7a-f555-4580-89dc-0801a31c31df" providerId="ADAL" clId="{06FA3E61-1A8A-402A-B3DF-A4CBA804898D}" dt="2024-02-21T02:24:29.056" v="130" actId="47"/>
        <pc:sldMkLst>
          <pc:docMk/>
          <pc:sldMk cId="3240440114" sldId="370"/>
        </pc:sldMkLst>
      </pc:sldChg>
      <pc:sldChg chg="del">
        <pc:chgData name="Harris, Susie" userId="93762e7a-f555-4580-89dc-0801a31c31df" providerId="ADAL" clId="{06FA3E61-1A8A-402A-B3DF-A4CBA804898D}" dt="2024-02-21T02:24:30.070" v="131" actId="47"/>
        <pc:sldMkLst>
          <pc:docMk/>
          <pc:sldMk cId="738340438" sldId="371"/>
        </pc:sldMkLst>
      </pc:sldChg>
      <pc:sldChg chg="del">
        <pc:chgData name="Harris, Susie" userId="93762e7a-f555-4580-89dc-0801a31c31df" providerId="ADAL" clId="{06FA3E61-1A8A-402A-B3DF-A4CBA804898D}" dt="2024-02-21T02:24:21.209" v="121" actId="47"/>
        <pc:sldMkLst>
          <pc:docMk/>
          <pc:sldMk cId="1368265905" sldId="372"/>
        </pc:sldMkLst>
      </pc:sldChg>
      <pc:sldChg chg="del">
        <pc:chgData name="Harris, Susie" userId="93762e7a-f555-4580-89dc-0801a31c31df" providerId="ADAL" clId="{06FA3E61-1A8A-402A-B3DF-A4CBA804898D}" dt="2024-02-21T02:24:20.211" v="119" actId="47"/>
        <pc:sldMkLst>
          <pc:docMk/>
          <pc:sldMk cId="2609822575" sldId="373"/>
        </pc:sldMkLst>
      </pc:sldChg>
      <pc:sldChg chg="del">
        <pc:chgData name="Harris, Susie" userId="93762e7a-f555-4580-89dc-0801a31c31df" providerId="ADAL" clId="{06FA3E61-1A8A-402A-B3DF-A4CBA804898D}" dt="2024-02-21T02:24:20.673" v="120" actId="47"/>
        <pc:sldMkLst>
          <pc:docMk/>
          <pc:sldMk cId="2196899032" sldId="414"/>
        </pc:sldMkLst>
      </pc:sldChg>
      <pc:sldChg chg="del">
        <pc:chgData name="Harris, Susie" userId="93762e7a-f555-4580-89dc-0801a31c31df" providerId="ADAL" clId="{06FA3E61-1A8A-402A-B3DF-A4CBA804898D}" dt="2024-02-21T02:24:23.045" v="123" actId="47"/>
        <pc:sldMkLst>
          <pc:docMk/>
          <pc:sldMk cId="3757638451" sldId="415"/>
        </pc:sldMkLst>
      </pc:sldChg>
      <pc:sldChg chg="del">
        <pc:chgData name="Harris, Susie" userId="93762e7a-f555-4580-89dc-0801a31c31df" providerId="ADAL" clId="{06FA3E61-1A8A-402A-B3DF-A4CBA804898D}" dt="2024-02-21T02:24:23.827" v="124" actId="47"/>
        <pc:sldMkLst>
          <pc:docMk/>
          <pc:sldMk cId="1107055551" sldId="418"/>
        </pc:sldMkLst>
      </pc:sldChg>
      <pc:sldChg chg="del">
        <pc:chgData name="Harris, Susie" userId="93762e7a-f555-4580-89dc-0801a31c31df" providerId="ADAL" clId="{06FA3E61-1A8A-402A-B3DF-A4CBA804898D}" dt="2024-02-21T02:24:38.306" v="138" actId="47"/>
        <pc:sldMkLst>
          <pc:docMk/>
          <pc:sldMk cId="3132712236" sldId="419"/>
        </pc:sldMkLst>
      </pc:sldChg>
      <pc:sldChg chg="del">
        <pc:chgData name="Harris, Susie" userId="93762e7a-f555-4580-89dc-0801a31c31df" providerId="ADAL" clId="{06FA3E61-1A8A-402A-B3DF-A4CBA804898D}" dt="2024-02-21T02:22:44.604" v="0" actId="47"/>
        <pc:sldMkLst>
          <pc:docMk/>
          <pc:sldMk cId="3832490619" sldId="42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3C3BC-4DAD-4E14-9D6D-0D5908A020C8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E125E-82FA-4ECE-BF8D-7BE0C13A5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45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D138E-2FE2-4B38-8B35-7EAD41B0A1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47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D138E-2FE2-4B38-8B35-7EAD41B0A1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31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65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72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12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69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82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96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6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31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40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02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7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370F0-F46B-2C43-A4A2-64FBD76BAE36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4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575" y="1993901"/>
            <a:ext cx="3121550" cy="114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34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23" y="0"/>
            <a:ext cx="9144000" cy="6858000"/>
          </a:xfrm>
          <a:prstGeom prst="rect">
            <a:avLst/>
          </a:prstGeom>
          <a:solidFill>
            <a:srgbClr val="592A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99" y="5982447"/>
            <a:ext cx="1476074" cy="54039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498486"/>
            <a:ext cx="417635" cy="0"/>
          </a:xfrm>
          <a:prstGeom prst="line">
            <a:avLst/>
          </a:prstGeom>
          <a:ln w="6350">
            <a:solidFill>
              <a:srgbClr val="FEC9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72612" y="6498486"/>
            <a:ext cx="8471388" cy="0"/>
          </a:xfrm>
          <a:prstGeom prst="line">
            <a:avLst/>
          </a:prstGeom>
          <a:ln w="6350">
            <a:solidFill>
              <a:srgbClr val="FEC9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s://sphotos-a.xx.fbcdn.net/hphotos-prn1/63071_149182065118283_6407351_n.jpg">
            <a:extLst>
              <a:ext uri="{FF2B5EF4-FFF2-40B4-BE49-F238E27FC236}">
                <a16:creationId xmlns:a16="http://schemas.microsoft.com/office/drawing/2014/main" id="{28CA6B6E-6B62-4629-823E-257BB1A27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573" y="466724"/>
            <a:ext cx="5696168" cy="329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6FFA06-BC05-4750-B22A-B2B6CAF65DA1}"/>
              </a:ext>
            </a:extLst>
          </p:cNvPr>
          <p:cNvSpPr txBox="1"/>
          <p:nvPr/>
        </p:nvSpPr>
        <p:spPr>
          <a:xfrm>
            <a:off x="1724025" y="3786841"/>
            <a:ext cx="57877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highlight>
                  <a:srgbClr val="592A8A"/>
                </a:highlight>
              </a:rPr>
              <a:t>College of Allied Health Sciences</a:t>
            </a:r>
          </a:p>
          <a:p>
            <a:pPr algn="ctr"/>
            <a:r>
              <a:rPr lang="en-US" sz="2800" b="1" dirty="0">
                <a:solidFill>
                  <a:srgbClr val="FFFFFF"/>
                </a:solidFill>
                <a:highlight>
                  <a:srgbClr val="592A8A"/>
                </a:highlight>
              </a:rPr>
              <a:t>Bachelor of Science in Health Information Management</a:t>
            </a:r>
          </a:p>
          <a:p>
            <a:pPr algn="ctr"/>
            <a:r>
              <a:rPr lang="en-US" sz="2800" b="1" dirty="0">
                <a:solidFill>
                  <a:srgbClr val="FFFFFF"/>
                </a:solidFill>
                <a:highlight>
                  <a:srgbClr val="592A8A"/>
                </a:highlight>
              </a:rPr>
              <a:t> </a:t>
            </a:r>
          </a:p>
          <a:p>
            <a:pPr algn="ctr"/>
            <a:r>
              <a:rPr lang="en-US" sz="2800" b="1" dirty="0">
                <a:solidFill>
                  <a:srgbClr val="FFFFFF"/>
                </a:solidFill>
                <a:highlight>
                  <a:srgbClr val="592A8A"/>
                </a:highlight>
              </a:rPr>
              <a:t>2024 HIIM Educators’ Consortium</a:t>
            </a:r>
          </a:p>
        </p:txBody>
      </p:sp>
      <p:pic>
        <p:nvPicPr>
          <p:cNvPr id="10" name="Picture 9" descr="CAHIIM Accredited Program">
            <a:extLst>
              <a:ext uri="{FF2B5EF4-FFF2-40B4-BE49-F238E27FC236}">
                <a16:creationId xmlns:a16="http://schemas.microsoft.com/office/drawing/2014/main" id="{538204BA-03D2-4261-86EB-E0EF59F92D5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665" y="4592123"/>
            <a:ext cx="1194109" cy="101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627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Program/Student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72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Encouraging students to register for the RHIA Exam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Score </a:t>
            </a:r>
            <a:r>
              <a:rPr lang="en-US"/>
              <a:t>report concern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Opt-in when registering for the RHIA Exam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Participation (during classes)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Comprehension of the material covered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Marketing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423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604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" y="914400"/>
            <a:ext cx="82296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Thank you!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022B66-6178-46B0-A305-29F6E4E74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83" y="1973062"/>
            <a:ext cx="8183117" cy="414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63524"/>
      </p:ext>
    </p:extLst>
  </p:cSld>
  <p:clrMapOvr>
    <a:masterClrMapping/>
  </p:clrMapOvr>
</p:sld>
</file>

<file path=ppt/theme/theme1.xml><?xml version="1.0" encoding="utf-8"?>
<a:theme xmlns:a="http://schemas.openxmlformats.org/drawingml/2006/main" name="East Carolina Univers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9" id="{42E86CD4-5FFD-484E-B60A-F177A0900FC3}" vid="{EB3836B0-D181-4F45-8AC8-16B7C9EE74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Powerpointtemplate_ECU-Pirate_statue</Template>
  <TotalTime>1346</TotalTime>
  <Words>57</Words>
  <Application>Microsoft Office PowerPoint</Application>
  <PresentationFormat>On-screen Show (4:3)</PresentationFormat>
  <Paragraphs>17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East Carolina University</vt:lpstr>
      <vt:lpstr>PowerPoint Presentation</vt:lpstr>
      <vt:lpstr>PowerPoint Presentation</vt:lpstr>
      <vt:lpstr>Program/Student Challenges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Webb, Brandon</dc:creator>
  <cp:lastModifiedBy>Harris, Susie</cp:lastModifiedBy>
  <cp:revision>12</cp:revision>
  <dcterms:created xsi:type="dcterms:W3CDTF">2017-09-21T16:40:18Z</dcterms:created>
  <dcterms:modified xsi:type="dcterms:W3CDTF">2024-02-26T13:55:38Z</dcterms:modified>
</cp:coreProperties>
</file>