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22" r:id="rId5"/>
    <p:sldId id="321" r:id="rId6"/>
    <p:sldId id="320" r:id="rId7"/>
    <p:sldId id="323" r:id="rId8"/>
    <p:sldId id="319" r:id="rId9"/>
    <p:sldId id="256" r:id="rId10"/>
    <p:sldId id="324" r:id="rId11"/>
    <p:sldId id="317" r:id="rId12"/>
    <p:sldId id="325" r:id="rId13"/>
    <p:sldId id="314" r:id="rId14"/>
    <p:sldId id="3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B8BF"/>
    <a:srgbClr val="586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EE0EAE-7B5D-476E-AF0E-CD6A4E3C2FAE}" v="20" dt="2024-02-19T23:01:29.049"/>
  </p1510:revLst>
</p1510:revInfo>
</file>

<file path=ppt/tableStyles.xml><?xml version="1.0" encoding="utf-8"?>
<a:tblStyleLst xmlns:a="http://schemas.openxmlformats.org/drawingml/2006/main" def="{0E3FDE45-AF77-4B5C-9715-49D594BDF05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88" autoAdjust="0"/>
  </p:normalViewPr>
  <p:slideViewPr>
    <p:cSldViewPr snapToGrid="0">
      <p:cViewPr>
        <p:scale>
          <a:sx n="104" d="100"/>
          <a:sy n="104" d="100"/>
        </p:scale>
        <p:origin x="792" y="192"/>
      </p:cViewPr>
      <p:guideLst/>
    </p:cSldViewPr>
  </p:slideViewPr>
  <p:outlineViewPr>
    <p:cViewPr>
      <p:scale>
        <a:sx n="33" d="100"/>
        <a:sy n="33" d="100"/>
      </p:scale>
      <p:origin x="0" y="-77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sa M Delhomme" userId="7a83e02c-819a-4cb6-821a-ad8d3eef2d42" providerId="ADAL" clId="{98EE0EAE-7B5D-476E-AF0E-CD6A4E3C2FAE}"/>
    <pc:docChg chg="undo custSel addSld delSld modSld">
      <pc:chgData name="Lisa M Delhomme" userId="7a83e02c-819a-4cb6-821a-ad8d3eef2d42" providerId="ADAL" clId="{98EE0EAE-7B5D-476E-AF0E-CD6A4E3C2FAE}" dt="2024-02-19T23:07:29.742" v="1722" actId="403"/>
      <pc:docMkLst>
        <pc:docMk/>
      </pc:docMkLst>
      <pc:sldChg chg="addSp delSp modSp mod">
        <pc:chgData name="Lisa M Delhomme" userId="7a83e02c-819a-4cb6-821a-ad8d3eef2d42" providerId="ADAL" clId="{98EE0EAE-7B5D-476E-AF0E-CD6A4E3C2FAE}" dt="2024-02-19T22:08:43.984" v="554" actId="1076"/>
        <pc:sldMkLst>
          <pc:docMk/>
          <pc:sldMk cId="3792930770" sldId="256"/>
        </pc:sldMkLst>
        <pc:spChg chg="add del">
          <ac:chgData name="Lisa M Delhomme" userId="7a83e02c-819a-4cb6-821a-ad8d3eef2d42" providerId="ADAL" clId="{98EE0EAE-7B5D-476E-AF0E-CD6A4E3C2FAE}" dt="2024-02-19T21:45:25.692" v="1" actId="478"/>
          <ac:spMkLst>
            <pc:docMk/>
            <pc:sldMk cId="3792930770" sldId="256"/>
            <ac:spMk id="3" creationId="{E4E3FC1D-5B6E-F9E8-12BE-C037092CE8B6}"/>
          </ac:spMkLst>
        </pc:spChg>
        <pc:spChg chg="mod">
          <ac:chgData name="Lisa M Delhomme" userId="7a83e02c-819a-4cb6-821a-ad8d3eef2d42" providerId="ADAL" clId="{98EE0EAE-7B5D-476E-AF0E-CD6A4E3C2FAE}" dt="2024-02-19T22:08:43.984" v="554" actId="1076"/>
          <ac:spMkLst>
            <pc:docMk/>
            <pc:sldMk cId="3792930770" sldId="256"/>
            <ac:spMk id="4" creationId="{C7132101-425F-0892-A579-E8008C34CE03}"/>
          </ac:spMkLst>
        </pc:spChg>
        <pc:spChg chg="del mod">
          <ac:chgData name="Lisa M Delhomme" userId="7a83e02c-819a-4cb6-821a-ad8d3eef2d42" providerId="ADAL" clId="{98EE0EAE-7B5D-476E-AF0E-CD6A4E3C2FAE}" dt="2024-02-19T21:46:31.954" v="48" actId="478"/>
          <ac:spMkLst>
            <pc:docMk/>
            <pc:sldMk cId="3792930770" sldId="256"/>
            <ac:spMk id="5" creationId="{E2BA2083-A18F-DA2D-F243-E763892C4787}"/>
          </ac:spMkLst>
        </pc:spChg>
        <pc:spChg chg="del mod">
          <ac:chgData name="Lisa M Delhomme" userId="7a83e02c-819a-4cb6-821a-ad8d3eef2d42" providerId="ADAL" clId="{98EE0EAE-7B5D-476E-AF0E-CD6A4E3C2FAE}" dt="2024-02-19T21:48:41.475" v="92" actId="478"/>
          <ac:spMkLst>
            <pc:docMk/>
            <pc:sldMk cId="3792930770" sldId="256"/>
            <ac:spMk id="6" creationId="{7C3E2A92-332F-4614-80D7-CA44B29F787F}"/>
          </ac:spMkLst>
        </pc:spChg>
        <pc:spChg chg="add mod">
          <ac:chgData name="Lisa M Delhomme" userId="7a83e02c-819a-4cb6-821a-ad8d3eef2d42" providerId="ADAL" clId="{98EE0EAE-7B5D-476E-AF0E-CD6A4E3C2FAE}" dt="2024-02-19T21:54:58.171" v="142" actId="1076"/>
          <ac:spMkLst>
            <pc:docMk/>
            <pc:sldMk cId="3792930770" sldId="256"/>
            <ac:spMk id="7" creationId="{72DD2970-37EA-6335-3673-E31788B80565}"/>
          </ac:spMkLst>
        </pc:spChg>
        <pc:spChg chg="add mod">
          <ac:chgData name="Lisa M Delhomme" userId="7a83e02c-819a-4cb6-821a-ad8d3eef2d42" providerId="ADAL" clId="{98EE0EAE-7B5D-476E-AF0E-CD6A4E3C2FAE}" dt="2024-02-19T21:54:50.578" v="141" actId="1076"/>
          <ac:spMkLst>
            <pc:docMk/>
            <pc:sldMk cId="3792930770" sldId="256"/>
            <ac:spMk id="8" creationId="{A5E0D80E-EC63-AC3C-C39C-C0D38964EB96}"/>
          </ac:spMkLst>
        </pc:spChg>
        <pc:spChg chg="add del mod">
          <ac:chgData name="Lisa M Delhomme" userId="7a83e02c-819a-4cb6-821a-ad8d3eef2d42" providerId="ADAL" clId="{98EE0EAE-7B5D-476E-AF0E-CD6A4E3C2FAE}" dt="2024-02-19T21:46:36.083" v="49" actId="478"/>
          <ac:spMkLst>
            <pc:docMk/>
            <pc:sldMk cId="3792930770" sldId="256"/>
            <ac:spMk id="10" creationId="{4C0FB370-2CCF-8FB3-FE0D-2F184241B7C7}"/>
          </ac:spMkLst>
        </pc:spChg>
        <pc:spChg chg="add mod">
          <ac:chgData name="Lisa M Delhomme" userId="7a83e02c-819a-4cb6-821a-ad8d3eef2d42" providerId="ADAL" clId="{98EE0EAE-7B5D-476E-AF0E-CD6A4E3C2FAE}" dt="2024-02-19T21:53:20.441" v="132" actId="1076"/>
          <ac:spMkLst>
            <pc:docMk/>
            <pc:sldMk cId="3792930770" sldId="256"/>
            <ac:spMk id="11" creationId="{A2CDFA9C-95BD-EFA7-7522-FE00F19E364B}"/>
          </ac:spMkLst>
        </pc:spChg>
        <pc:spChg chg="add mod">
          <ac:chgData name="Lisa M Delhomme" userId="7a83e02c-819a-4cb6-821a-ad8d3eef2d42" providerId="ADAL" clId="{98EE0EAE-7B5D-476E-AF0E-CD6A4E3C2FAE}" dt="2024-02-19T21:54:10.871" v="135" actId="13822"/>
          <ac:spMkLst>
            <pc:docMk/>
            <pc:sldMk cId="3792930770" sldId="256"/>
            <ac:spMk id="12" creationId="{801767B3-C605-C201-F0D8-084BBC076EAE}"/>
          </ac:spMkLst>
        </pc:spChg>
        <pc:spChg chg="add mod">
          <ac:chgData name="Lisa M Delhomme" userId="7a83e02c-819a-4cb6-821a-ad8d3eef2d42" providerId="ADAL" clId="{98EE0EAE-7B5D-476E-AF0E-CD6A4E3C2FAE}" dt="2024-02-19T21:55:27.695" v="143" actId="13822"/>
          <ac:spMkLst>
            <pc:docMk/>
            <pc:sldMk cId="3792930770" sldId="256"/>
            <ac:spMk id="13" creationId="{CC1948D9-D5C7-2E50-95E6-096CC85CEEE2}"/>
          </ac:spMkLst>
        </pc:spChg>
        <pc:spChg chg="add del mod">
          <ac:chgData name="Lisa M Delhomme" userId="7a83e02c-819a-4cb6-821a-ad8d3eef2d42" providerId="ADAL" clId="{98EE0EAE-7B5D-476E-AF0E-CD6A4E3C2FAE}" dt="2024-02-19T21:48:43.257" v="93" actId="478"/>
          <ac:spMkLst>
            <pc:docMk/>
            <pc:sldMk cId="3792930770" sldId="256"/>
            <ac:spMk id="15" creationId="{6F16DAB2-C09A-3500-4D63-A99BD003A40A}"/>
          </ac:spMkLst>
        </pc:spChg>
        <pc:picChg chg="add del mod">
          <ac:chgData name="Lisa M Delhomme" userId="7a83e02c-819a-4cb6-821a-ad8d3eef2d42" providerId="ADAL" clId="{98EE0EAE-7B5D-476E-AF0E-CD6A4E3C2FAE}" dt="2024-02-19T21:51:58.572" v="120" actId="478"/>
          <ac:picMkLst>
            <pc:docMk/>
            <pc:sldMk cId="3792930770" sldId="256"/>
            <ac:picMk id="17" creationId="{D2738CEF-C048-F10A-4F1E-60CFD0963128}"/>
          </ac:picMkLst>
        </pc:picChg>
        <pc:picChg chg="add mod">
          <ac:chgData name="Lisa M Delhomme" userId="7a83e02c-819a-4cb6-821a-ad8d3eef2d42" providerId="ADAL" clId="{98EE0EAE-7B5D-476E-AF0E-CD6A4E3C2FAE}" dt="2024-02-19T21:53:23.057" v="133" actId="1076"/>
          <ac:picMkLst>
            <pc:docMk/>
            <pc:sldMk cId="3792930770" sldId="256"/>
            <ac:picMk id="19" creationId="{C36311C2-866F-D81A-5156-7967C06A00A3}"/>
          </ac:picMkLst>
        </pc:picChg>
        <pc:picChg chg="add del mod">
          <ac:chgData name="Lisa M Delhomme" userId="7a83e02c-819a-4cb6-821a-ad8d3eef2d42" providerId="ADAL" clId="{98EE0EAE-7B5D-476E-AF0E-CD6A4E3C2FAE}" dt="2024-02-19T21:56:27.349" v="145" actId="478"/>
          <ac:picMkLst>
            <pc:docMk/>
            <pc:sldMk cId="3792930770" sldId="256"/>
            <ac:picMk id="21" creationId="{83518493-E95F-EF86-441E-C8B967257D3E}"/>
          </ac:picMkLst>
        </pc:picChg>
      </pc:sldChg>
      <pc:sldChg chg="del">
        <pc:chgData name="Lisa M Delhomme" userId="7a83e02c-819a-4cb6-821a-ad8d3eef2d42" providerId="ADAL" clId="{98EE0EAE-7B5D-476E-AF0E-CD6A4E3C2FAE}" dt="2024-02-19T22:50:04.043" v="1506" actId="47"/>
        <pc:sldMkLst>
          <pc:docMk/>
          <pc:sldMk cId="704370842" sldId="310"/>
        </pc:sldMkLst>
      </pc:sldChg>
      <pc:sldChg chg="del">
        <pc:chgData name="Lisa M Delhomme" userId="7a83e02c-819a-4cb6-821a-ad8d3eef2d42" providerId="ADAL" clId="{98EE0EAE-7B5D-476E-AF0E-CD6A4E3C2FAE}" dt="2024-02-19T22:50:01.154" v="1505" actId="47"/>
        <pc:sldMkLst>
          <pc:docMk/>
          <pc:sldMk cId="1669023770" sldId="311"/>
        </pc:sldMkLst>
      </pc:sldChg>
      <pc:sldChg chg="del">
        <pc:chgData name="Lisa M Delhomme" userId="7a83e02c-819a-4cb6-821a-ad8d3eef2d42" providerId="ADAL" clId="{98EE0EAE-7B5D-476E-AF0E-CD6A4E3C2FAE}" dt="2024-02-19T22:49:59.859" v="1504" actId="47"/>
        <pc:sldMkLst>
          <pc:docMk/>
          <pc:sldMk cId="952135350" sldId="312"/>
        </pc:sldMkLst>
      </pc:sldChg>
      <pc:sldChg chg="del">
        <pc:chgData name="Lisa M Delhomme" userId="7a83e02c-819a-4cb6-821a-ad8d3eef2d42" providerId="ADAL" clId="{98EE0EAE-7B5D-476E-AF0E-CD6A4E3C2FAE}" dt="2024-02-19T22:49:56.634" v="1503" actId="47"/>
        <pc:sldMkLst>
          <pc:docMk/>
          <pc:sldMk cId="2224546682" sldId="313"/>
        </pc:sldMkLst>
      </pc:sldChg>
      <pc:sldChg chg="addSp delSp modSp mod modClrScheme chgLayout">
        <pc:chgData name="Lisa M Delhomme" userId="7a83e02c-819a-4cb6-821a-ad8d3eef2d42" providerId="ADAL" clId="{98EE0EAE-7B5D-476E-AF0E-CD6A4E3C2FAE}" dt="2024-02-19T22:51:20.273" v="1523" actId="26606"/>
        <pc:sldMkLst>
          <pc:docMk/>
          <pc:sldMk cId="82250651" sldId="314"/>
        </pc:sldMkLst>
        <pc:spChg chg="mod ord modVis">
          <ac:chgData name="Lisa M Delhomme" userId="7a83e02c-819a-4cb6-821a-ad8d3eef2d42" providerId="ADAL" clId="{98EE0EAE-7B5D-476E-AF0E-CD6A4E3C2FAE}" dt="2024-02-19T22:51:20.273" v="1523" actId="26606"/>
          <ac:spMkLst>
            <pc:docMk/>
            <pc:sldMk cId="82250651" sldId="314"/>
            <ac:spMk id="2" creationId="{C1D94129-1999-7159-E6E3-7D6C478655BD}"/>
          </ac:spMkLst>
        </pc:spChg>
        <pc:spChg chg="del mod ord">
          <ac:chgData name="Lisa M Delhomme" userId="7a83e02c-819a-4cb6-821a-ad8d3eef2d42" providerId="ADAL" clId="{98EE0EAE-7B5D-476E-AF0E-CD6A4E3C2FAE}" dt="2024-02-19T22:49:42.463" v="1500" actId="931"/>
          <ac:spMkLst>
            <pc:docMk/>
            <pc:sldMk cId="82250651" sldId="314"/>
            <ac:spMk id="3" creationId="{43B3004F-891E-E0B4-FC2D-A5949EC33A3D}"/>
          </ac:spMkLst>
        </pc:spChg>
        <pc:spChg chg="mod ord">
          <ac:chgData name="Lisa M Delhomme" userId="7a83e02c-819a-4cb6-821a-ad8d3eef2d42" providerId="ADAL" clId="{98EE0EAE-7B5D-476E-AF0E-CD6A4E3C2FAE}" dt="2024-02-19T22:51:20.273" v="1523" actId="26606"/>
          <ac:spMkLst>
            <pc:docMk/>
            <pc:sldMk cId="82250651" sldId="314"/>
            <ac:spMk id="4" creationId="{E52EF1C1-5933-D909-38D2-D22F630A85FE}"/>
          </ac:spMkLst>
        </pc:spChg>
        <pc:spChg chg="add del mod">
          <ac:chgData name="Lisa M Delhomme" userId="7a83e02c-819a-4cb6-821a-ad8d3eef2d42" providerId="ADAL" clId="{98EE0EAE-7B5D-476E-AF0E-CD6A4E3C2FAE}" dt="2024-02-19T22:49:52.273" v="1502" actId="26606"/>
          <ac:spMkLst>
            <pc:docMk/>
            <pc:sldMk cId="82250651" sldId="314"/>
            <ac:spMk id="9" creationId="{54149077-9DAB-4D11-41F7-F9BF9F4DBBC0}"/>
          </ac:spMkLst>
        </pc:spChg>
        <pc:spChg chg="add del mod ord">
          <ac:chgData name="Lisa M Delhomme" userId="7a83e02c-819a-4cb6-821a-ad8d3eef2d42" providerId="ADAL" clId="{98EE0EAE-7B5D-476E-AF0E-CD6A4E3C2FAE}" dt="2024-02-19T22:51:20.273" v="1523" actId="26606"/>
          <ac:spMkLst>
            <pc:docMk/>
            <pc:sldMk cId="82250651" sldId="314"/>
            <ac:spMk id="10" creationId="{8B1929EE-A975-8157-91E3-0F55706E042E}"/>
          </ac:spMkLst>
        </pc:spChg>
        <pc:spChg chg="add mod">
          <ac:chgData name="Lisa M Delhomme" userId="7a83e02c-819a-4cb6-821a-ad8d3eef2d42" providerId="ADAL" clId="{98EE0EAE-7B5D-476E-AF0E-CD6A4E3C2FAE}" dt="2024-02-19T22:51:20.273" v="1523" actId="26606"/>
          <ac:spMkLst>
            <pc:docMk/>
            <pc:sldMk cId="82250651" sldId="314"/>
            <ac:spMk id="15" creationId="{B32B152C-A52E-519A-E26A-87681F3BA101}"/>
          </ac:spMkLst>
        </pc:spChg>
        <pc:picChg chg="add mod ord">
          <ac:chgData name="Lisa M Delhomme" userId="7a83e02c-819a-4cb6-821a-ad8d3eef2d42" providerId="ADAL" clId="{98EE0EAE-7B5D-476E-AF0E-CD6A4E3C2FAE}" dt="2024-02-19T22:51:20.273" v="1523" actId="26606"/>
          <ac:picMkLst>
            <pc:docMk/>
            <pc:sldMk cId="82250651" sldId="314"/>
            <ac:picMk id="6" creationId="{C41EC062-1D34-EA65-F2C4-7CEF8300BE71}"/>
          </ac:picMkLst>
        </pc:picChg>
        <pc:picChg chg="del mod ord">
          <ac:chgData name="Lisa M Delhomme" userId="7a83e02c-819a-4cb6-821a-ad8d3eef2d42" providerId="ADAL" clId="{98EE0EAE-7B5D-476E-AF0E-CD6A4E3C2FAE}" dt="2024-02-19T22:49:45.875" v="1501" actId="478"/>
          <ac:picMkLst>
            <pc:docMk/>
            <pc:sldMk cId="82250651" sldId="314"/>
            <ac:picMk id="7" creationId="{9A3D4103-A3C2-A6CC-FF4A-CAB89B7EA625}"/>
          </ac:picMkLst>
        </pc:picChg>
      </pc:sldChg>
      <pc:sldChg chg="del">
        <pc:chgData name="Lisa M Delhomme" userId="7a83e02c-819a-4cb6-821a-ad8d3eef2d42" providerId="ADAL" clId="{98EE0EAE-7B5D-476E-AF0E-CD6A4E3C2FAE}" dt="2024-02-19T22:47:21.640" v="1479" actId="47"/>
        <pc:sldMkLst>
          <pc:docMk/>
          <pc:sldMk cId="2302010161" sldId="315"/>
        </pc:sldMkLst>
      </pc:sldChg>
      <pc:sldChg chg="modSp del mod modClrScheme chgLayout">
        <pc:chgData name="Lisa M Delhomme" userId="7a83e02c-819a-4cb6-821a-ad8d3eef2d42" providerId="ADAL" clId="{98EE0EAE-7B5D-476E-AF0E-CD6A4E3C2FAE}" dt="2024-02-19T22:39:12.536" v="1416" actId="47"/>
        <pc:sldMkLst>
          <pc:docMk/>
          <pc:sldMk cId="554382460" sldId="316"/>
        </pc:sldMkLst>
        <pc:spChg chg="mod ord">
          <ac:chgData name="Lisa M Delhomme" userId="7a83e02c-819a-4cb6-821a-ad8d3eef2d42" providerId="ADAL" clId="{98EE0EAE-7B5D-476E-AF0E-CD6A4E3C2FAE}" dt="2024-02-19T21:58:00.568" v="160" actId="700"/>
          <ac:spMkLst>
            <pc:docMk/>
            <pc:sldMk cId="554382460" sldId="316"/>
            <ac:spMk id="2" creationId="{C7992593-AF79-3D1E-E253-0765DF0F513F}"/>
          </ac:spMkLst>
        </pc:spChg>
        <pc:spChg chg="mod ord">
          <ac:chgData name="Lisa M Delhomme" userId="7a83e02c-819a-4cb6-821a-ad8d3eef2d42" providerId="ADAL" clId="{98EE0EAE-7B5D-476E-AF0E-CD6A4E3C2FAE}" dt="2024-02-19T21:58:01.151" v="161" actId="20577"/>
          <ac:spMkLst>
            <pc:docMk/>
            <pc:sldMk cId="554382460" sldId="316"/>
            <ac:spMk id="3" creationId="{986F71E8-8D71-9405-3A01-01C3B8F86877}"/>
          </ac:spMkLst>
        </pc:spChg>
        <pc:spChg chg="mod ord">
          <ac:chgData name="Lisa M Delhomme" userId="7a83e02c-819a-4cb6-821a-ad8d3eef2d42" providerId="ADAL" clId="{98EE0EAE-7B5D-476E-AF0E-CD6A4E3C2FAE}" dt="2024-02-19T21:58:00.568" v="160" actId="700"/>
          <ac:spMkLst>
            <pc:docMk/>
            <pc:sldMk cId="554382460" sldId="316"/>
            <ac:spMk id="4" creationId="{392C90C5-5198-C255-02F9-1608AA49E088}"/>
          </ac:spMkLst>
        </pc:spChg>
        <pc:spChg chg="mod ord">
          <ac:chgData name="Lisa M Delhomme" userId="7a83e02c-819a-4cb6-821a-ad8d3eef2d42" providerId="ADAL" clId="{98EE0EAE-7B5D-476E-AF0E-CD6A4E3C2FAE}" dt="2024-02-19T21:58:00.568" v="160" actId="700"/>
          <ac:spMkLst>
            <pc:docMk/>
            <pc:sldMk cId="554382460" sldId="316"/>
            <ac:spMk id="5" creationId="{A34518A5-1C9D-79F3-349C-3E7AAFD98951}"/>
          </ac:spMkLst>
        </pc:spChg>
      </pc:sldChg>
      <pc:sldChg chg="delSp modSp add del mod modClrScheme chgLayout">
        <pc:chgData name="Lisa M Delhomme" userId="7a83e02c-819a-4cb6-821a-ad8d3eef2d42" providerId="ADAL" clId="{98EE0EAE-7B5D-476E-AF0E-CD6A4E3C2FAE}" dt="2024-02-19T22:10:30.100" v="578" actId="20577"/>
        <pc:sldMkLst>
          <pc:docMk/>
          <pc:sldMk cId="4011334062" sldId="317"/>
        </pc:sldMkLst>
        <pc:spChg chg="mod ord">
          <ac:chgData name="Lisa M Delhomme" userId="7a83e02c-819a-4cb6-821a-ad8d3eef2d42" providerId="ADAL" clId="{98EE0EAE-7B5D-476E-AF0E-CD6A4E3C2FAE}" dt="2024-02-19T22:10:30.100" v="578" actId="20577"/>
          <ac:spMkLst>
            <pc:docMk/>
            <pc:sldMk cId="4011334062" sldId="317"/>
            <ac:spMk id="2" creationId="{1B061384-8C2A-AC46-D296-2DF95CBF10BB}"/>
          </ac:spMkLst>
        </pc:spChg>
        <pc:spChg chg="del mod ord">
          <ac:chgData name="Lisa M Delhomme" userId="7a83e02c-819a-4cb6-821a-ad8d3eef2d42" providerId="ADAL" clId="{98EE0EAE-7B5D-476E-AF0E-CD6A4E3C2FAE}" dt="2024-02-19T22:10:21.312" v="557" actId="478"/>
          <ac:spMkLst>
            <pc:docMk/>
            <pc:sldMk cId="4011334062" sldId="317"/>
            <ac:spMk id="3" creationId="{FEF606B8-D15C-3916-2C66-49DEC593A3C2}"/>
          </ac:spMkLst>
        </pc:spChg>
      </pc:sldChg>
      <pc:sldChg chg="modSp mod">
        <pc:chgData name="Lisa M Delhomme" userId="7a83e02c-819a-4cb6-821a-ad8d3eef2d42" providerId="ADAL" clId="{98EE0EAE-7B5D-476E-AF0E-CD6A4E3C2FAE}" dt="2024-02-19T23:07:29.742" v="1722" actId="403"/>
        <pc:sldMkLst>
          <pc:docMk/>
          <pc:sldMk cId="1607455252" sldId="321"/>
        </pc:sldMkLst>
        <pc:spChg chg="mod">
          <ac:chgData name="Lisa M Delhomme" userId="7a83e02c-819a-4cb6-821a-ad8d3eef2d42" providerId="ADAL" clId="{98EE0EAE-7B5D-476E-AF0E-CD6A4E3C2FAE}" dt="2024-02-19T23:07:29.742" v="1722" actId="403"/>
          <ac:spMkLst>
            <pc:docMk/>
            <pc:sldMk cId="1607455252" sldId="321"/>
            <ac:spMk id="3" creationId="{02BA04E6-CD61-B962-4287-DEC1993C32D6}"/>
          </ac:spMkLst>
        </pc:spChg>
      </pc:sldChg>
      <pc:sldChg chg="modSp setBg">
        <pc:chgData name="Lisa M Delhomme" userId="7a83e02c-819a-4cb6-821a-ad8d3eef2d42" providerId="ADAL" clId="{98EE0EAE-7B5D-476E-AF0E-CD6A4E3C2FAE}" dt="2024-02-19T22:59:08.927" v="1611"/>
        <pc:sldMkLst>
          <pc:docMk/>
          <pc:sldMk cId="3378822495" sldId="322"/>
        </pc:sldMkLst>
        <pc:spChg chg="mod">
          <ac:chgData name="Lisa M Delhomme" userId="7a83e02c-819a-4cb6-821a-ad8d3eef2d42" providerId="ADAL" clId="{98EE0EAE-7B5D-476E-AF0E-CD6A4E3C2FAE}" dt="2024-02-19T22:59:08.927" v="1611"/>
          <ac:spMkLst>
            <pc:docMk/>
            <pc:sldMk cId="3378822495" sldId="322"/>
            <ac:spMk id="2" creationId="{75454C9E-20FB-B999-9303-C71D1334BAD7}"/>
          </ac:spMkLst>
        </pc:spChg>
        <pc:picChg chg="mod">
          <ac:chgData name="Lisa M Delhomme" userId="7a83e02c-819a-4cb6-821a-ad8d3eef2d42" providerId="ADAL" clId="{98EE0EAE-7B5D-476E-AF0E-CD6A4E3C2FAE}" dt="2024-02-19T22:59:08.927" v="1611"/>
          <ac:picMkLst>
            <pc:docMk/>
            <pc:sldMk cId="3378822495" sldId="322"/>
            <ac:picMk id="4" creationId="{7289D1B0-4E6F-6ED2-9123-ED60450C73F3}"/>
          </ac:picMkLst>
        </pc:picChg>
      </pc:sldChg>
      <pc:sldChg chg="addSp delSp modSp new mod modClrScheme chgLayout">
        <pc:chgData name="Lisa M Delhomme" userId="7a83e02c-819a-4cb6-821a-ad8d3eef2d42" providerId="ADAL" clId="{98EE0EAE-7B5D-476E-AF0E-CD6A4E3C2FAE}" dt="2024-02-19T23:00:03.329" v="1615" actId="20577"/>
        <pc:sldMkLst>
          <pc:docMk/>
          <pc:sldMk cId="273741384" sldId="324"/>
        </pc:sldMkLst>
        <pc:spChg chg="del mod ord">
          <ac:chgData name="Lisa M Delhomme" userId="7a83e02c-819a-4cb6-821a-ad8d3eef2d42" providerId="ADAL" clId="{98EE0EAE-7B5D-476E-AF0E-CD6A4E3C2FAE}" dt="2024-02-19T21:59:02.394" v="164" actId="700"/>
          <ac:spMkLst>
            <pc:docMk/>
            <pc:sldMk cId="273741384" sldId="324"/>
            <ac:spMk id="2" creationId="{FB453790-D1B0-99F3-1363-597D8C8FB5AA}"/>
          </ac:spMkLst>
        </pc:spChg>
        <pc:spChg chg="del mod ord">
          <ac:chgData name="Lisa M Delhomme" userId="7a83e02c-819a-4cb6-821a-ad8d3eef2d42" providerId="ADAL" clId="{98EE0EAE-7B5D-476E-AF0E-CD6A4E3C2FAE}" dt="2024-02-19T21:59:02.394" v="164" actId="700"/>
          <ac:spMkLst>
            <pc:docMk/>
            <pc:sldMk cId="273741384" sldId="324"/>
            <ac:spMk id="3" creationId="{C90C8303-C40C-434A-7217-DB24A59713FD}"/>
          </ac:spMkLst>
        </pc:spChg>
        <pc:spChg chg="mod ord">
          <ac:chgData name="Lisa M Delhomme" userId="7a83e02c-819a-4cb6-821a-ad8d3eef2d42" providerId="ADAL" clId="{98EE0EAE-7B5D-476E-AF0E-CD6A4E3C2FAE}" dt="2024-02-19T22:04:58.572" v="446" actId="26606"/>
          <ac:spMkLst>
            <pc:docMk/>
            <pc:sldMk cId="273741384" sldId="324"/>
            <ac:spMk id="4" creationId="{7F9387CA-93B1-D6C8-07DC-0E9C7F8D5EDA}"/>
          </ac:spMkLst>
        </pc:spChg>
        <pc:spChg chg="add del mod ord">
          <ac:chgData name="Lisa M Delhomme" userId="7a83e02c-819a-4cb6-821a-ad8d3eef2d42" providerId="ADAL" clId="{98EE0EAE-7B5D-476E-AF0E-CD6A4E3C2FAE}" dt="2024-02-19T22:00:46.138" v="168" actId="478"/>
          <ac:spMkLst>
            <pc:docMk/>
            <pc:sldMk cId="273741384" sldId="324"/>
            <ac:spMk id="5" creationId="{B603B39C-D52D-6DD4-1FAE-332D429DB3D4}"/>
          </ac:spMkLst>
        </pc:spChg>
        <pc:spChg chg="add del mod ord">
          <ac:chgData name="Lisa M Delhomme" userId="7a83e02c-819a-4cb6-821a-ad8d3eef2d42" providerId="ADAL" clId="{98EE0EAE-7B5D-476E-AF0E-CD6A4E3C2FAE}" dt="2024-02-19T22:00:34.878" v="165" actId="931"/>
          <ac:spMkLst>
            <pc:docMk/>
            <pc:sldMk cId="273741384" sldId="324"/>
            <ac:spMk id="6" creationId="{EC52FCA0-5961-EFF5-E249-5D3C84A36C45}"/>
          </ac:spMkLst>
        </pc:spChg>
        <pc:spChg chg="add del mod ord">
          <ac:chgData name="Lisa M Delhomme" userId="7a83e02c-819a-4cb6-821a-ad8d3eef2d42" providerId="ADAL" clId="{98EE0EAE-7B5D-476E-AF0E-CD6A4E3C2FAE}" dt="2024-02-19T23:00:03.329" v="1615" actId="20577"/>
          <ac:spMkLst>
            <pc:docMk/>
            <pc:sldMk cId="273741384" sldId="324"/>
            <ac:spMk id="7" creationId="{BF8DC751-5CD9-AE34-3D7B-1740BCC1CFE7}"/>
          </ac:spMkLst>
        </pc:spChg>
        <pc:spChg chg="add mod">
          <ac:chgData name="Lisa M Delhomme" userId="7a83e02c-819a-4cb6-821a-ad8d3eef2d42" providerId="ADAL" clId="{98EE0EAE-7B5D-476E-AF0E-CD6A4E3C2FAE}" dt="2024-02-19T22:50:49.856" v="1521" actId="20577"/>
          <ac:spMkLst>
            <pc:docMk/>
            <pc:sldMk cId="273741384" sldId="324"/>
            <ac:spMk id="14" creationId="{CA235495-8990-6368-3E24-E9527BA678FC}"/>
          </ac:spMkLst>
        </pc:spChg>
        <pc:graphicFrameChg chg="add del modGraphic">
          <ac:chgData name="Lisa M Delhomme" userId="7a83e02c-819a-4cb6-821a-ad8d3eef2d42" providerId="ADAL" clId="{98EE0EAE-7B5D-476E-AF0E-CD6A4E3C2FAE}" dt="2024-02-19T22:02:11.844" v="173" actId="1032"/>
          <ac:graphicFrameMkLst>
            <pc:docMk/>
            <pc:sldMk cId="273741384" sldId="324"/>
            <ac:graphicFrameMk id="10" creationId="{F0EC3398-6D25-B1C1-F43D-589DAC123DA6}"/>
          </ac:graphicFrameMkLst>
        </pc:graphicFrameChg>
        <pc:picChg chg="add mod">
          <ac:chgData name="Lisa M Delhomme" userId="7a83e02c-819a-4cb6-821a-ad8d3eef2d42" providerId="ADAL" clId="{98EE0EAE-7B5D-476E-AF0E-CD6A4E3C2FAE}" dt="2024-02-19T22:04:58.572" v="446" actId="26606"/>
          <ac:picMkLst>
            <pc:docMk/>
            <pc:sldMk cId="273741384" sldId="324"/>
            <ac:picMk id="9" creationId="{476894B9-A03F-D68C-84E2-342E142064BF}"/>
          </ac:picMkLst>
        </pc:picChg>
      </pc:sldChg>
      <pc:sldChg chg="addSp delSp modSp new mod setBg">
        <pc:chgData name="Lisa M Delhomme" userId="7a83e02c-819a-4cb6-821a-ad8d3eef2d42" providerId="ADAL" clId="{98EE0EAE-7B5D-476E-AF0E-CD6A4E3C2FAE}" dt="2024-02-19T23:03:23.023" v="1715" actId="1076"/>
        <pc:sldMkLst>
          <pc:docMk/>
          <pc:sldMk cId="1723283489" sldId="325"/>
        </pc:sldMkLst>
        <pc:spChg chg="mod">
          <ac:chgData name="Lisa M Delhomme" userId="7a83e02c-819a-4cb6-821a-ad8d3eef2d42" providerId="ADAL" clId="{98EE0EAE-7B5D-476E-AF0E-CD6A4E3C2FAE}" dt="2024-02-19T23:03:23.023" v="1715" actId="1076"/>
          <ac:spMkLst>
            <pc:docMk/>
            <pc:sldMk cId="1723283489" sldId="325"/>
            <ac:spMk id="2" creationId="{971BAD24-ED66-4C38-FC55-87F3A8CED95D}"/>
          </ac:spMkLst>
        </pc:spChg>
        <pc:spChg chg="mod">
          <ac:chgData name="Lisa M Delhomme" userId="7a83e02c-819a-4cb6-821a-ad8d3eef2d42" providerId="ADAL" clId="{98EE0EAE-7B5D-476E-AF0E-CD6A4E3C2FAE}" dt="2024-02-19T23:00:36.873" v="1659" actId="20577"/>
          <ac:spMkLst>
            <pc:docMk/>
            <pc:sldMk cId="1723283489" sldId="325"/>
            <ac:spMk id="3" creationId="{BE48A846-F91B-4B88-0978-BE3689E11E60}"/>
          </ac:spMkLst>
        </pc:spChg>
        <pc:picChg chg="add mod ord">
          <ac:chgData name="Lisa M Delhomme" userId="7a83e02c-819a-4cb6-821a-ad8d3eef2d42" providerId="ADAL" clId="{98EE0EAE-7B5D-476E-AF0E-CD6A4E3C2FAE}" dt="2024-02-19T23:02:17.581" v="1712" actId="1038"/>
          <ac:picMkLst>
            <pc:docMk/>
            <pc:sldMk cId="1723283489" sldId="325"/>
            <ac:picMk id="6" creationId="{E6242F26-5D18-E4B2-D3EA-5DA9509DCA3A}"/>
          </ac:picMkLst>
        </pc:picChg>
        <pc:picChg chg="add mod">
          <ac:chgData name="Lisa M Delhomme" userId="7a83e02c-819a-4cb6-821a-ad8d3eef2d42" providerId="ADAL" clId="{98EE0EAE-7B5D-476E-AF0E-CD6A4E3C2FAE}" dt="2024-02-19T23:01:16.878" v="1681" actId="1076"/>
          <ac:picMkLst>
            <pc:docMk/>
            <pc:sldMk cId="1723283489" sldId="325"/>
            <ac:picMk id="7" creationId="{6BA6FE32-6D01-8156-3261-4C33CDF2DE50}"/>
          </ac:picMkLst>
        </pc:picChg>
        <pc:picChg chg="add del mod">
          <ac:chgData name="Lisa M Delhomme" userId="7a83e02c-819a-4cb6-821a-ad8d3eef2d42" providerId="ADAL" clId="{98EE0EAE-7B5D-476E-AF0E-CD6A4E3C2FAE}" dt="2024-02-19T23:01:45.560" v="1692" actId="478"/>
          <ac:picMkLst>
            <pc:docMk/>
            <pc:sldMk cId="1723283489" sldId="325"/>
            <ac:picMk id="8" creationId="{139F431B-DB64-42DE-A1FB-96A5AF3C89AC}"/>
          </ac:picMkLst>
        </pc:picChg>
        <pc:picChg chg="add del mod">
          <ac:chgData name="Lisa M Delhomme" userId="7a83e02c-819a-4cb6-821a-ad8d3eef2d42" providerId="ADAL" clId="{98EE0EAE-7B5D-476E-AF0E-CD6A4E3C2FAE}" dt="2024-02-19T23:01:42.677" v="1691" actId="478"/>
          <ac:picMkLst>
            <pc:docMk/>
            <pc:sldMk cId="1723283489" sldId="325"/>
            <ac:picMk id="9" creationId="{F906576A-E05E-B6DB-BC0F-8668FF0F59E3}"/>
          </ac:picMkLst>
        </pc:picChg>
        <pc:picChg chg="add mod">
          <ac:chgData name="Lisa M Delhomme" userId="7a83e02c-819a-4cb6-821a-ad8d3eef2d42" providerId="ADAL" clId="{98EE0EAE-7B5D-476E-AF0E-CD6A4E3C2FAE}" dt="2024-02-19T23:02:26.120" v="1713" actId="1076"/>
          <ac:picMkLst>
            <pc:docMk/>
            <pc:sldMk cId="1723283489" sldId="325"/>
            <ac:picMk id="10" creationId="{DAC2211A-FC19-BB4E-BF5D-49EEC820B9B5}"/>
          </ac:picMkLst>
        </pc:picChg>
        <pc:picChg chg="add mod">
          <ac:chgData name="Lisa M Delhomme" userId="7a83e02c-819a-4cb6-821a-ad8d3eef2d42" providerId="ADAL" clId="{98EE0EAE-7B5D-476E-AF0E-CD6A4E3C2FAE}" dt="2024-02-19T23:02:30.935" v="1714" actId="1076"/>
          <ac:picMkLst>
            <pc:docMk/>
            <pc:sldMk cId="1723283489" sldId="325"/>
            <ac:picMk id="11" creationId="{B17DBC30-BF10-E4B2-4BE9-DA2D701AEE46}"/>
          </ac:picMkLst>
        </pc:picChg>
        <pc:picChg chg="add mod">
          <ac:chgData name="Lisa M Delhomme" userId="7a83e02c-819a-4cb6-821a-ad8d3eef2d42" providerId="ADAL" clId="{98EE0EAE-7B5D-476E-AF0E-CD6A4E3C2FAE}" dt="2024-02-19T23:01:32.345" v="1688" actId="1076"/>
          <ac:picMkLst>
            <pc:docMk/>
            <pc:sldMk cId="1723283489" sldId="325"/>
            <ac:picMk id="12" creationId="{8CE34733-2889-2203-C267-3FE49B5D5F35}"/>
          </ac:picMkLst>
        </pc:picChg>
      </pc:sldChg>
      <pc:sldChg chg="modSp add del mod">
        <pc:chgData name="Lisa M Delhomme" userId="7a83e02c-819a-4cb6-821a-ad8d3eef2d42" providerId="ADAL" clId="{98EE0EAE-7B5D-476E-AF0E-CD6A4E3C2FAE}" dt="2024-02-19T22:55:30.532" v="1572" actId="47"/>
        <pc:sldMkLst>
          <pc:docMk/>
          <pc:sldMk cId="1606353468" sldId="326"/>
        </pc:sldMkLst>
        <pc:spChg chg="mod">
          <ac:chgData name="Lisa M Delhomme" userId="7a83e02c-819a-4cb6-821a-ad8d3eef2d42" providerId="ADAL" clId="{98EE0EAE-7B5D-476E-AF0E-CD6A4E3C2FAE}" dt="2024-02-19T22:55:26.034" v="1571" actId="27636"/>
          <ac:spMkLst>
            <pc:docMk/>
            <pc:sldMk cId="1606353468" sldId="326"/>
            <ac:spMk id="5" creationId="{A6F50564-813F-C48C-67CD-F77EB94349FF}"/>
          </ac:spMkLst>
        </pc:spChg>
        <pc:spChg chg="mod">
          <ac:chgData name="Lisa M Delhomme" userId="7a83e02c-819a-4cb6-821a-ad8d3eef2d42" providerId="ADAL" clId="{98EE0EAE-7B5D-476E-AF0E-CD6A4E3C2FAE}" dt="2024-02-19T22:55:26.028" v="1570" actId="27636"/>
          <ac:spMkLst>
            <pc:docMk/>
            <pc:sldMk cId="1606353468" sldId="326"/>
            <ac:spMk id="6" creationId="{C438E48E-0A26-3E3F-65DB-FB74070D25C5}"/>
          </ac:spMkLst>
        </pc:spChg>
      </pc:sldChg>
      <pc:sldChg chg="modSp new mod">
        <pc:chgData name="Lisa M Delhomme" userId="7a83e02c-819a-4cb6-821a-ad8d3eef2d42" providerId="ADAL" clId="{98EE0EAE-7B5D-476E-AF0E-CD6A4E3C2FAE}" dt="2024-02-19T22:57:01.691" v="1609" actId="20577"/>
        <pc:sldMkLst>
          <pc:docMk/>
          <pc:sldMk cId="2214799008" sldId="326"/>
        </pc:sldMkLst>
        <pc:spChg chg="mod">
          <ac:chgData name="Lisa M Delhomme" userId="7a83e02c-819a-4cb6-821a-ad8d3eef2d42" providerId="ADAL" clId="{98EE0EAE-7B5D-476E-AF0E-CD6A4E3C2FAE}" dt="2024-02-19T22:57:01.691" v="1609" actId="20577"/>
          <ac:spMkLst>
            <pc:docMk/>
            <pc:sldMk cId="2214799008" sldId="326"/>
            <ac:spMk id="2" creationId="{B81ED890-6BAD-4264-2D98-3BE46810353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image" Target="../media/image3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51E2A6-871B-460E-9229-71C203036298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96A4BAF-5778-48C5-A562-E29DF12609F2}">
      <dgm:prSet phldrT="[Text]"/>
      <dgm:spPr/>
      <dgm:t>
        <a:bodyPr/>
        <a:lstStyle/>
        <a:p>
          <a:r>
            <a:rPr lang="en-US" dirty="0"/>
            <a:t>Face-to-face classes</a:t>
          </a:r>
        </a:p>
      </dgm:t>
    </dgm:pt>
    <dgm:pt modelId="{B896A007-45FA-417C-AF71-C2673FA42BF9}" type="parTrans" cxnId="{18B3272F-180D-408F-AE52-138DC6DCD7C6}">
      <dgm:prSet/>
      <dgm:spPr/>
      <dgm:t>
        <a:bodyPr/>
        <a:lstStyle/>
        <a:p>
          <a:endParaRPr lang="en-US"/>
        </a:p>
      </dgm:t>
    </dgm:pt>
    <dgm:pt modelId="{FD24F537-55B8-4AF8-98FF-239FFC4883F3}" type="sibTrans" cxnId="{18B3272F-180D-408F-AE52-138DC6DCD7C6}">
      <dgm:prSet/>
      <dgm:spPr/>
      <dgm:t>
        <a:bodyPr/>
        <a:lstStyle/>
        <a:p>
          <a:endParaRPr lang="en-US"/>
        </a:p>
      </dgm:t>
    </dgm:pt>
    <dgm:pt modelId="{977363D3-D44C-4749-9F83-06260AA4872F}">
      <dgm:prSet phldrT="[Text]"/>
      <dgm:spPr/>
      <dgm:t>
        <a:bodyPr/>
        <a:lstStyle/>
        <a:p>
          <a:r>
            <a:rPr lang="en-US" dirty="0"/>
            <a:t>Mostly traditional college-age students</a:t>
          </a:r>
        </a:p>
      </dgm:t>
    </dgm:pt>
    <dgm:pt modelId="{2006D750-21CC-42CE-A520-063948A40975}" type="parTrans" cxnId="{0BF724E2-A161-43C3-9D6B-804CA2E1CE23}">
      <dgm:prSet/>
      <dgm:spPr/>
      <dgm:t>
        <a:bodyPr/>
        <a:lstStyle/>
        <a:p>
          <a:endParaRPr lang="en-US"/>
        </a:p>
      </dgm:t>
    </dgm:pt>
    <dgm:pt modelId="{4DAC278C-FF64-4C8C-867A-19EBC47C3A8B}" type="sibTrans" cxnId="{0BF724E2-A161-43C3-9D6B-804CA2E1CE23}">
      <dgm:prSet/>
      <dgm:spPr/>
      <dgm:t>
        <a:bodyPr/>
        <a:lstStyle/>
        <a:p>
          <a:endParaRPr lang="en-US"/>
        </a:p>
      </dgm:t>
    </dgm:pt>
    <dgm:pt modelId="{7ACF82F0-9AB4-4929-82FA-C3D420A9C78B}">
      <dgm:prSet phldrT="[Text]"/>
      <dgm:spPr/>
      <dgm:t>
        <a:bodyPr/>
        <a:lstStyle/>
        <a:p>
          <a:r>
            <a:rPr lang="en-US" dirty="0"/>
            <a:t>Mostly face-to-face PPE</a:t>
          </a:r>
        </a:p>
      </dgm:t>
    </dgm:pt>
    <dgm:pt modelId="{CCD0DE22-C9B0-4E68-BBD5-70A1FAF1A410}" type="parTrans" cxnId="{B82368C7-3FA1-497F-933B-647CC47CF1A0}">
      <dgm:prSet/>
      <dgm:spPr/>
      <dgm:t>
        <a:bodyPr/>
        <a:lstStyle/>
        <a:p>
          <a:endParaRPr lang="en-US"/>
        </a:p>
      </dgm:t>
    </dgm:pt>
    <dgm:pt modelId="{B996DB91-7AF4-441C-BC23-2A8D3211A3B4}" type="sibTrans" cxnId="{B82368C7-3FA1-497F-933B-647CC47CF1A0}">
      <dgm:prSet/>
      <dgm:spPr/>
      <dgm:t>
        <a:bodyPr/>
        <a:lstStyle/>
        <a:p>
          <a:endParaRPr lang="en-US"/>
        </a:p>
      </dgm:t>
    </dgm:pt>
    <dgm:pt modelId="{7A5576A2-5C7F-45CE-A4AA-E32305726F69}" type="pres">
      <dgm:prSet presAssocID="{F851E2A6-871B-460E-9229-71C203036298}" presName="Name0" presStyleCnt="0">
        <dgm:presLayoutVars>
          <dgm:dir/>
          <dgm:resizeHandles val="exact"/>
        </dgm:presLayoutVars>
      </dgm:prSet>
      <dgm:spPr/>
    </dgm:pt>
    <dgm:pt modelId="{81B1490E-2A24-47D3-A848-62E9ED144AA9}" type="pres">
      <dgm:prSet presAssocID="{F851E2A6-871B-460E-9229-71C203036298}" presName="bkgdShp" presStyleLbl="alignAccFollowNode1" presStyleIdx="0" presStyleCnt="1"/>
      <dgm:spPr/>
    </dgm:pt>
    <dgm:pt modelId="{1502A4F1-7CCD-43C0-A602-3BF72A4E166E}" type="pres">
      <dgm:prSet presAssocID="{F851E2A6-871B-460E-9229-71C203036298}" presName="linComp" presStyleCnt="0"/>
      <dgm:spPr/>
    </dgm:pt>
    <dgm:pt modelId="{48C31DD9-0994-41B5-8346-DF2600B87D0F}" type="pres">
      <dgm:prSet presAssocID="{496A4BAF-5778-48C5-A562-E29DF12609F2}" presName="compNode" presStyleCnt="0"/>
      <dgm:spPr/>
    </dgm:pt>
    <dgm:pt modelId="{FED14E0B-79CA-4F50-8515-E1EE363EA355}" type="pres">
      <dgm:prSet presAssocID="{496A4BAF-5778-48C5-A562-E29DF12609F2}" presName="node" presStyleLbl="node1" presStyleIdx="0" presStyleCnt="3">
        <dgm:presLayoutVars>
          <dgm:bulletEnabled val="1"/>
        </dgm:presLayoutVars>
      </dgm:prSet>
      <dgm:spPr/>
    </dgm:pt>
    <dgm:pt modelId="{05835D18-87DC-4128-A18A-7CC237907D05}" type="pres">
      <dgm:prSet presAssocID="{496A4BAF-5778-48C5-A562-E29DF12609F2}" presName="invisiNode" presStyleLbl="node1" presStyleIdx="0" presStyleCnt="3"/>
      <dgm:spPr/>
    </dgm:pt>
    <dgm:pt modelId="{7B6946E6-B6CB-4E99-AC8F-71F28F3CF361}" type="pres">
      <dgm:prSet presAssocID="{496A4BAF-5778-48C5-A562-E29DF12609F2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</dgm:spPr>
    </dgm:pt>
    <dgm:pt modelId="{05229275-A2F4-4E17-A349-D24D05B4CCCB}" type="pres">
      <dgm:prSet presAssocID="{FD24F537-55B8-4AF8-98FF-239FFC4883F3}" presName="sibTrans" presStyleLbl="sibTrans2D1" presStyleIdx="0" presStyleCnt="0"/>
      <dgm:spPr/>
    </dgm:pt>
    <dgm:pt modelId="{A27F07DD-FC63-4AB5-B4B1-B6D89246126A}" type="pres">
      <dgm:prSet presAssocID="{977363D3-D44C-4749-9F83-06260AA4872F}" presName="compNode" presStyleCnt="0"/>
      <dgm:spPr/>
    </dgm:pt>
    <dgm:pt modelId="{355E2AEF-6118-45FB-84E8-E69224049144}" type="pres">
      <dgm:prSet presAssocID="{977363D3-D44C-4749-9F83-06260AA4872F}" presName="node" presStyleLbl="node1" presStyleIdx="1" presStyleCnt="3">
        <dgm:presLayoutVars>
          <dgm:bulletEnabled val="1"/>
        </dgm:presLayoutVars>
      </dgm:prSet>
      <dgm:spPr/>
    </dgm:pt>
    <dgm:pt modelId="{5A119DF4-6E45-4FAE-A9C5-EBEF7D0B085F}" type="pres">
      <dgm:prSet presAssocID="{977363D3-D44C-4749-9F83-06260AA4872F}" presName="invisiNode" presStyleLbl="node1" presStyleIdx="1" presStyleCnt="3"/>
      <dgm:spPr/>
    </dgm:pt>
    <dgm:pt modelId="{39FC20E0-ACF9-49B0-933F-282AAD936811}" type="pres">
      <dgm:prSet presAssocID="{977363D3-D44C-4749-9F83-06260AA4872F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8000" b="-8000"/>
          </a:stretch>
        </a:blipFill>
      </dgm:spPr>
    </dgm:pt>
    <dgm:pt modelId="{59049F28-7370-46E2-B317-88BC110472F1}" type="pres">
      <dgm:prSet presAssocID="{4DAC278C-FF64-4C8C-867A-19EBC47C3A8B}" presName="sibTrans" presStyleLbl="sibTrans2D1" presStyleIdx="0" presStyleCnt="0"/>
      <dgm:spPr/>
    </dgm:pt>
    <dgm:pt modelId="{A85E1AB0-79BD-407B-BC56-C95C548D4825}" type="pres">
      <dgm:prSet presAssocID="{7ACF82F0-9AB4-4929-82FA-C3D420A9C78B}" presName="compNode" presStyleCnt="0"/>
      <dgm:spPr/>
    </dgm:pt>
    <dgm:pt modelId="{589D107E-0F53-4A05-AB27-62B1E80B54E2}" type="pres">
      <dgm:prSet presAssocID="{7ACF82F0-9AB4-4929-82FA-C3D420A9C78B}" presName="node" presStyleLbl="node1" presStyleIdx="2" presStyleCnt="3">
        <dgm:presLayoutVars>
          <dgm:bulletEnabled val="1"/>
        </dgm:presLayoutVars>
      </dgm:prSet>
      <dgm:spPr/>
    </dgm:pt>
    <dgm:pt modelId="{97A1341C-B12B-4EFA-8C7F-4458A31D0B98}" type="pres">
      <dgm:prSet presAssocID="{7ACF82F0-9AB4-4929-82FA-C3D420A9C78B}" presName="invisiNode" presStyleLbl="node1" presStyleIdx="2" presStyleCnt="3"/>
      <dgm:spPr/>
    </dgm:pt>
    <dgm:pt modelId="{932773E4-132E-4EC7-AAF5-4DD5FF58C9DA}" type="pres">
      <dgm:prSet presAssocID="{7ACF82F0-9AB4-4929-82FA-C3D420A9C78B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5000" b="-5000"/>
          </a:stretch>
        </a:blipFill>
      </dgm:spPr>
    </dgm:pt>
  </dgm:ptLst>
  <dgm:cxnLst>
    <dgm:cxn modelId="{8ABCF60D-6867-485E-B0F1-FA7579F6D9B9}" type="presOf" srcId="{7ACF82F0-9AB4-4929-82FA-C3D420A9C78B}" destId="{589D107E-0F53-4A05-AB27-62B1E80B54E2}" srcOrd="0" destOrd="0" presId="urn:microsoft.com/office/officeart/2005/8/layout/pList2"/>
    <dgm:cxn modelId="{18B3272F-180D-408F-AE52-138DC6DCD7C6}" srcId="{F851E2A6-871B-460E-9229-71C203036298}" destId="{496A4BAF-5778-48C5-A562-E29DF12609F2}" srcOrd="0" destOrd="0" parTransId="{B896A007-45FA-417C-AF71-C2673FA42BF9}" sibTransId="{FD24F537-55B8-4AF8-98FF-239FFC4883F3}"/>
    <dgm:cxn modelId="{409EFA45-A2C1-46F8-A5DF-4E158B2A58A0}" type="presOf" srcId="{F851E2A6-871B-460E-9229-71C203036298}" destId="{7A5576A2-5C7F-45CE-A4AA-E32305726F69}" srcOrd="0" destOrd="0" presId="urn:microsoft.com/office/officeart/2005/8/layout/pList2"/>
    <dgm:cxn modelId="{73736B70-F4EA-42FA-9585-0BA45F6762C5}" type="presOf" srcId="{FD24F537-55B8-4AF8-98FF-239FFC4883F3}" destId="{05229275-A2F4-4E17-A349-D24D05B4CCCB}" srcOrd="0" destOrd="0" presId="urn:microsoft.com/office/officeart/2005/8/layout/pList2"/>
    <dgm:cxn modelId="{61191A7C-AD5D-42A7-97D4-09C34C8B674D}" type="presOf" srcId="{496A4BAF-5778-48C5-A562-E29DF12609F2}" destId="{FED14E0B-79CA-4F50-8515-E1EE363EA355}" srcOrd="0" destOrd="0" presId="urn:microsoft.com/office/officeart/2005/8/layout/pList2"/>
    <dgm:cxn modelId="{9B9E8B88-7432-4096-B0F8-74F6DBDB8C8B}" type="presOf" srcId="{977363D3-D44C-4749-9F83-06260AA4872F}" destId="{355E2AEF-6118-45FB-84E8-E69224049144}" srcOrd="0" destOrd="0" presId="urn:microsoft.com/office/officeart/2005/8/layout/pList2"/>
    <dgm:cxn modelId="{B82368C7-3FA1-497F-933B-647CC47CF1A0}" srcId="{F851E2A6-871B-460E-9229-71C203036298}" destId="{7ACF82F0-9AB4-4929-82FA-C3D420A9C78B}" srcOrd="2" destOrd="0" parTransId="{CCD0DE22-C9B0-4E68-BBD5-70A1FAF1A410}" sibTransId="{B996DB91-7AF4-441C-BC23-2A8D3211A3B4}"/>
    <dgm:cxn modelId="{0BF724E2-A161-43C3-9D6B-804CA2E1CE23}" srcId="{F851E2A6-871B-460E-9229-71C203036298}" destId="{977363D3-D44C-4749-9F83-06260AA4872F}" srcOrd="1" destOrd="0" parTransId="{2006D750-21CC-42CE-A520-063948A40975}" sibTransId="{4DAC278C-FF64-4C8C-867A-19EBC47C3A8B}"/>
    <dgm:cxn modelId="{D1C897F8-C0B4-41E1-BF48-0F36480567A0}" type="presOf" srcId="{4DAC278C-FF64-4C8C-867A-19EBC47C3A8B}" destId="{59049F28-7370-46E2-B317-88BC110472F1}" srcOrd="0" destOrd="0" presId="urn:microsoft.com/office/officeart/2005/8/layout/pList2"/>
    <dgm:cxn modelId="{9CEC5E16-0EB1-4D74-BE32-E7B69D0E9039}" type="presParOf" srcId="{7A5576A2-5C7F-45CE-A4AA-E32305726F69}" destId="{81B1490E-2A24-47D3-A848-62E9ED144AA9}" srcOrd="0" destOrd="0" presId="urn:microsoft.com/office/officeart/2005/8/layout/pList2"/>
    <dgm:cxn modelId="{F8AF476F-3523-456D-9D77-4734C67A1B39}" type="presParOf" srcId="{7A5576A2-5C7F-45CE-A4AA-E32305726F69}" destId="{1502A4F1-7CCD-43C0-A602-3BF72A4E166E}" srcOrd="1" destOrd="0" presId="urn:microsoft.com/office/officeart/2005/8/layout/pList2"/>
    <dgm:cxn modelId="{F23D565C-4FAA-4D7F-B690-6D78FFCBF5CE}" type="presParOf" srcId="{1502A4F1-7CCD-43C0-A602-3BF72A4E166E}" destId="{48C31DD9-0994-41B5-8346-DF2600B87D0F}" srcOrd="0" destOrd="0" presId="urn:microsoft.com/office/officeart/2005/8/layout/pList2"/>
    <dgm:cxn modelId="{0E658A39-1B99-4AEB-95D5-F52406E03620}" type="presParOf" srcId="{48C31DD9-0994-41B5-8346-DF2600B87D0F}" destId="{FED14E0B-79CA-4F50-8515-E1EE363EA355}" srcOrd="0" destOrd="0" presId="urn:microsoft.com/office/officeart/2005/8/layout/pList2"/>
    <dgm:cxn modelId="{CDA3D5FD-BF2C-4F2A-99F9-3B176BCCA1D4}" type="presParOf" srcId="{48C31DD9-0994-41B5-8346-DF2600B87D0F}" destId="{05835D18-87DC-4128-A18A-7CC237907D05}" srcOrd="1" destOrd="0" presId="urn:microsoft.com/office/officeart/2005/8/layout/pList2"/>
    <dgm:cxn modelId="{500DC393-1219-4722-ACED-600971F66D87}" type="presParOf" srcId="{48C31DD9-0994-41B5-8346-DF2600B87D0F}" destId="{7B6946E6-B6CB-4E99-AC8F-71F28F3CF361}" srcOrd="2" destOrd="0" presId="urn:microsoft.com/office/officeart/2005/8/layout/pList2"/>
    <dgm:cxn modelId="{465D68B2-F1F6-4D49-9F74-EE60E92DB0BA}" type="presParOf" srcId="{1502A4F1-7CCD-43C0-A602-3BF72A4E166E}" destId="{05229275-A2F4-4E17-A349-D24D05B4CCCB}" srcOrd="1" destOrd="0" presId="urn:microsoft.com/office/officeart/2005/8/layout/pList2"/>
    <dgm:cxn modelId="{6A88CDA3-D419-4097-937B-A8DCF6D37AA2}" type="presParOf" srcId="{1502A4F1-7CCD-43C0-A602-3BF72A4E166E}" destId="{A27F07DD-FC63-4AB5-B4B1-B6D89246126A}" srcOrd="2" destOrd="0" presId="urn:microsoft.com/office/officeart/2005/8/layout/pList2"/>
    <dgm:cxn modelId="{220EDA4A-9F39-493D-8A6B-9A51D086CDC8}" type="presParOf" srcId="{A27F07DD-FC63-4AB5-B4B1-B6D89246126A}" destId="{355E2AEF-6118-45FB-84E8-E69224049144}" srcOrd="0" destOrd="0" presId="urn:microsoft.com/office/officeart/2005/8/layout/pList2"/>
    <dgm:cxn modelId="{FA7C6118-1486-4063-9422-2C95BA5D45D2}" type="presParOf" srcId="{A27F07DD-FC63-4AB5-B4B1-B6D89246126A}" destId="{5A119DF4-6E45-4FAE-A9C5-EBEF7D0B085F}" srcOrd="1" destOrd="0" presId="urn:microsoft.com/office/officeart/2005/8/layout/pList2"/>
    <dgm:cxn modelId="{E1319BC8-47D0-4A6F-88F0-AFB9C5A96C6E}" type="presParOf" srcId="{A27F07DD-FC63-4AB5-B4B1-B6D89246126A}" destId="{39FC20E0-ACF9-49B0-933F-282AAD936811}" srcOrd="2" destOrd="0" presId="urn:microsoft.com/office/officeart/2005/8/layout/pList2"/>
    <dgm:cxn modelId="{6D2ED397-FC18-4707-A9A9-A5908A95073F}" type="presParOf" srcId="{1502A4F1-7CCD-43C0-A602-3BF72A4E166E}" destId="{59049F28-7370-46E2-B317-88BC110472F1}" srcOrd="3" destOrd="0" presId="urn:microsoft.com/office/officeart/2005/8/layout/pList2"/>
    <dgm:cxn modelId="{36DD3FC7-EF08-4DDF-84C8-92E3DE608B93}" type="presParOf" srcId="{1502A4F1-7CCD-43C0-A602-3BF72A4E166E}" destId="{A85E1AB0-79BD-407B-BC56-C95C548D4825}" srcOrd="4" destOrd="0" presId="urn:microsoft.com/office/officeart/2005/8/layout/pList2"/>
    <dgm:cxn modelId="{867356C5-8269-4EF9-9B8C-06436F5C3BDD}" type="presParOf" srcId="{A85E1AB0-79BD-407B-BC56-C95C548D4825}" destId="{589D107E-0F53-4A05-AB27-62B1E80B54E2}" srcOrd="0" destOrd="0" presId="urn:microsoft.com/office/officeart/2005/8/layout/pList2"/>
    <dgm:cxn modelId="{D064AB3B-E996-4DF8-8CC3-A2E068614C6B}" type="presParOf" srcId="{A85E1AB0-79BD-407B-BC56-C95C548D4825}" destId="{97A1341C-B12B-4EFA-8C7F-4458A31D0B98}" srcOrd="1" destOrd="0" presId="urn:microsoft.com/office/officeart/2005/8/layout/pList2"/>
    <dgm:cxn modelId="{0049CC40-4B31-4A8B-9B25-883A75CAC2A8}" type="presParOf" srcId="{A85E1AB0-79BD-407B-BC56-C95C548D4825}" destId="{932773E4-132E-4EC7-AAF5-4DD5FF58C9D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B1490E-2A24-47D3-A848-62E9ED144AA9}">
      <dsp:nvSpPr>
        <dsp:cNvPr id="0" name=""/>
        <dsp:cNvSpPr/>
      </dsp:nvSpPr>
      <dsp:spPr>
        <a:xfrm>
          <a:off x="0" y="0"/>
          <a:ext cx="8096527" cy="211275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6946E6-B6CB-4E99-AC8F-71F28F3CF361}">
      <dsp:nvSpPr>
        <dsp:cNvPr id="0" name=""/>
        <dsp:cNvSpPr/>
      </dsp:nvSpPr>
      <dsp:spPr>
        <a:xfrm>
          <a:off x="242895" y="281700"/>
          <a:ext cx="2378354" cy="15493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D14E0B-79CA-4F50-8515-E1EE363EA355}">
      <dsp:nvSpPr>
        <dsp:cNvPr id="0" name=""/>
        <dsp:cNvSpPr/>
      </dsp:nvSpPr>
      <dsp:spPr>
        <a:xfrm rot="10800000">
          <a:off x="242895" y="2112756"/>
          <a:ext cx="2378354" cy="2582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Face-to-face classes</a:t>
          </a:r>
        </a:p>
      </dsp:txBody>
      <dsp:txXfrm rot="10800000">
        <a:off x="316038" y="2112756"/>
        <a:ext cx="2232068" cy="2509115"/>
      </dsp:txXfrm>
    </dsp:sp>
    <dsp:sp modelId="{39FC20E0-ACF9-49B0-933F-282AAD936811}">
      <dsp:nvSpPr>
        <dsp:cNvPr id="0" name=""/>
        <dsp:cNvSpPr/>
      </dsp:nvSpPr>
      <dsp:spPr>
        <a:xfrm>
          <a:off x="2859086" y="281700"/>
          <a:ext cx="2378354" cy="15493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8000" b="-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E2AEF-6118-45FB-84E8-E69224049144}">
      <dsp:nvSpPr>
        <dsp:cNvPr id="0" name=""/>
        <dsp:cNvSpPr/>
      </dsp:nvSpPr>
      <dsp:spPr>
        <a:xfrm rot="10800000">
          <a:off x="2859086" y="2112756"/>
          <a:ext cx="2378354" cy="2582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Mostly traditional college-age students</a:t>
          </a:r>
        </a:p>
      </dsp:txBody>
      <dsp:txXfrm rot="10800000">
        <a:off x="2932229" y="2112756"/>
        <a:ext cx="2232068" cy="2509115"/>
      </dsp:txXfrm>
    </dsp:sp>
    <dsp:sp modelId="{932773E4-132E-4EC7-AAF5-4DD5FF58C9DA}">
      <dsp:nvSpPr>
        <dsp:cNvPr id="0" name=""/>
        <dsp:cNvSpPr/>
      </dsp:nvSpPr>
      <dsp:spPr>
        <a:xfrm>
          <a:off x="5475276" y="281700"/>
          <a:ext cx="2378354" cy="15493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5000" b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9D107E-0F53-4A05-AB27-62B1E80B54E2}">
      <dsp:nvSpPr>
        <dsp:cNvPr id="0" name=""/>
        <dsp:cNvSpPr/>
      </dsp:nvSpPr>
      <dsp:spPr>
        <a:xfrm rot="10800000">
          <a:off x="5475276" y="2112756"/>
          <a:ext cx="2378354" cy="258225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t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Mostly face-to-face PPE</a:t>
          </a:r>
        </a:p>
      </dsp:txBody>
      <dsp:txXfrm rot="10800000">
        <a:off x="5548419" y="2112756"/>
        <a:ext cx="2232068" cy="2509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E6205E-B305-4B90-9534-3C5E99A0275E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C623C-86E0-4A85-83FB-F4A716956F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722F1-E430-42A1-A473-1759336AECCE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D7554-D10C-4E29-B8E6-BB7111FA614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5" y="690511"/>
            <a:ext cx="518582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8455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468814" y="2057400"/>
            <a:ext cx="3091027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able Placeholder 13">
            <a:extLst>
              <a:ext uri="{FF2B5EF4-FFF2-40B4-BE49-F238E27FC236}">
                <a16:creationId xmlns:a16="http://schemas.microsoft.com/office/drawing/2014/main" id="{EA708189-1532-1BDD-104F-4D8556146CEE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097463" y="2051976"/>
            <a:ext cx="6180137" cy="3867538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6E0EC71B-95A1-C740-6B1F-F8DF02E2D1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299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2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0AB10A-3CAB-D4C0-3CB1-401461802BD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1468814" y="2066731"/>
            <a:ext cx="6452876" cy="3867538"/>
          </a:xfrm>
        </p:spPr>
        <p:txBody>
          <a:bodyPr lIns="0"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/>
            </a:lvl1pPr>
            <a:lvl2pPr>
              <a:lnSpc>
                <a:spcPct val="100000"/>
              </a:lnSpc>
              <a:spcAft>
                <a:spcPts val="600"/>
              </a:spcAft>
              <a:defRPr sz="2000"/>
            </a:lvl2pPr>
            <a:lvl3pPr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defRPr sz="2000"/>
            </a:lvl3pPr>
            <a:lvl4pPr>
              <a:lnSpc>
                <a:spcPct val="100000"/>
              </a:lnSpc>
              <a:spcAft>
                <a:spcPts val="1200"/>
              </a:spcAft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7DBA8ADB-B20F-8404-46AB-AF67E25C7C7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169196" y="2066731"/>
            <a:ext cx="3108391" cy="386753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14D5F7-E70A-5F97-5C8F-95B9E1B6D49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8140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CB43608F-0A38-CF4A-4B3B-F1212E786FDE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487488" y="2057400"/>
            <a:ext cx="9790112" cy="38862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5DA3688-07D1-82D9-6818-C95E9A69C2F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57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1"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B5E70F-EF03-B535-2505-BC971E3BC3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94424E-93DD-A404-D05E-EF6030A76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B03A3B6B-5129-A46A-A20C-5D7BC706C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4E401A1-8CEE-5E1B-343B-D737433AE6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17614" y="690511"/>
            <a:ext cx="4964671" cy="5253089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608249-3D60-D3B2-68C5-778D0EA18F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82286" y="690465"/>
            <a:ext cx="4784372" cy="5253089"/>
          </a:xfrm>
        </p:spPr>
        <p:txBody>
          <a:bodyPr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2000">
                <a:solidFill>
                  <a:schemeClr val="bg1"/>
                </a:solidFill>
              </a:defRPr>
            </a:lvl1pPr>
            <a:lvl2pPr marL="7429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001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3748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4D5E3-03C5-A264-03E3-31A371531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0EB98-3403-2AAB-2A26-9AEF741E19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ACEC8-D331-DBD0-ECA6-35A47E5945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7A516-C247-49B9-56F0-FBF3DE29E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DA3A3-46ED-4176-903F-A800ACA34536}" type="datetimeFigureOut">
              <a:rPr lang="en-US" smtClean="0"/>
              <a:t>2/19/2024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821F6-C04A-42B0-131E-16434F75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FEE28-EDFC-F580-0623-DB29E9E74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6AE0A-C51B-4522-A77F-195BEABE9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176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55583" y="737115"/>
            <a:ext cx="4640418" cy="5407091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88461" y="737115"/>
            <a:ext cx="4449712" cy="5407091"/>
          </a:xfrm>
        </p:spPr>
        <p:txBody>
          <a:bodyPr lIns="0" tIns="0" rIns="0" bIns="0" anchor="ctr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E9F5D75-1D8F-F695-81F8-4A6D0C67821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4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1278294"/>
            <a:ext cx="5000318" cy="4904141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169" y="-1"/>
            <a:ext cx="4635426" cy="68579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902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B6B956C-A124-5A7C-EBD4-CBB618B9B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B92702B-E14C-886C-445A-349265F375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600" y="0"/>
            <a:ext cx="10361995" cy="34290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76C37-CBD2-36CF-1413-53DD1CB4A5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0D1AAD-E663-5B8E-CE72-64C1DBF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C250190-89C1-EAA3-6C2A-15A60C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68580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179113D-0374-3934-841E-56AD5AFCF9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53828" y="5228488"/>
            <a:ext cx="9923770" cy="13682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227224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5" y="503852"/>
            <a:ext cx="9150675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50153" y="2108722"/>
            <a:ext cx="8552264" cy="4119463"/>
          </a:xfrm>
        </p:spPr>
        <p:txBody>
          <a:bodyPr lIns="0" tIns="0" rIns="0" bIns="0">
            <a:normAutofit/>
          </a:bodyPr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1pPr>
            <a:lvl2pPr marL="6858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1430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6002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0574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5FE61D9-DA99-9DA5-5DD2-C4118066C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E64603E-965E-E3BF-203B-F4D9942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ABAFC1-3E76-DCE6-3A6D-E0020C5BE8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359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07175C5-CB2F-2BAC-3704-54DCD1BF04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8031" y="1068169"/>
            <a:ext cx="10115939" cy="2681549"/>
          </a:xfrm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1905E-33E7-852F-94E3-8E100B3D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4400" y="914400"/>
            <a:ext cx="10363200" cy="502920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799F7-CBB1-9649-7D06-F7EEFD4F0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94360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AFC5CA-DB29-4B8C-C004-72E4EC761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3CB2D2A-7172-87CE-D493-DAF52D62EB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38031" y="4027047"/>
            <a:ext cx="10115939" cy="176278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69536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AEA3C42D-C3E7-4F13-63E2-96D7A3B2111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4" y="2057401"/>
            <a:ext cx="4627186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668185" y="2057401"/>
            <a:ext cx="4609399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D40DF0B-6602-19D4-3110-4659C28780D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720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 3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C355854D-70C0-E6E1-2A0C-284D00A21AE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468815" y="2057401"/>
            <a:ext cx="3068678" cy="4119463"/>
          </a:xfrm>
        </p:spPr>
        <p:txBody>
          <a:bodyPr lIns="0">
            <a:normAutofit/>
          </a:bodyPr>
          <a:lstStyle>
            <a:lvl1pPr marL="320040" indent="-32004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  <a:defRPr sz="2000"/>
            </a:lvl1pPr>
            <a:lvl2pPr marL="457200" indent="-32004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+mj-lt"/>
              <a:buAutoNum type="alphaLcPeriod"/>
              <a:defRPr sz="2000"/>
            </a:lvl2pPr>
            <a:lvl3pPr marL="9144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rabicParenR"/>
              <a:defRPr sz="2000"/>
            </a:lvl3pPr>
            <a:lvl4pPr marL="1371600" indent="-320040">
              <a:spcBef>
                <a:spcPts val="1000"/>
              </a:spcBef>
              <a:spcAft>
                <a:spcPts val="1200"/>
              </a:spcAft>
              <a:buFont typeface="+mj-lt"/>
              <a:buAutoNum type="alphaLcParenR"/>
              <a:defRPr sz="2000"/>
            </a:lvl4pPr>
            <a:lvl5pPr marL="1828800" indent="-320040">
              <a:spcBef>
                <a:spcPts val="1000"/>
              </a:spcBef>
              <a:spcAft>
                <a:spcPts val="1200"/>
              </a:spcAft>
              <a:buFont typeface="+mj-lt"/>
              <a:buAutoNum type="romanL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91727" y="2057401"/>
            <a:ext cx="6085857" cy="411946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228600" indent="-2286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6858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1430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1600200" indent="-2286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7B331F9-6D4A-5020-969F-E961AF374E1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237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5B3424C-4925-A7F7-02CD-84526B2E22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8814" y="503852"/>
            <a:ext cx="9808773" cy="1427585"/>
          </a:xfrm>
        </p:spPr>
        <p:txBody>
          <a:bodyPr lIns="0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57912CB-B8F8-1E65-094F-AD3220E6C7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03363" y="2061969"/>
            <a:ext cx="4592637" cy="4805362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617CE1C3-9892-2E23-986F-80ABB41823D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787262" y="2052736"/>
            <a:ext cx="4490320" cy="4800598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None/>
              <a:defRPr sz="2000"/>
            </a:lvl1pPr>
            <a:lvl2pPr marL="800100" indent="-342900">
              <a:lnSpc>
                <a:spcPct val="100000"/>
              </a:lnSpc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2pPr>
            <a:lvl3pPr marL="12573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3pPr>
            <a:lvl4pPr marL="17145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4pPr>
            <a:lvl5pPr marL="2171700" indent="-342900">
              <a:spcBef>
                <a:spcPts val="1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8809D86D-3DDE-CA24-4CAA-DF6944B9BC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389812-0415-9025-AB21-4503F7DF3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277600" y="0"/>
            <a:ext cx="914400" cy="91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59A5A0-86AD-344B-A0E4-6C55958151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96628" y="0"/>
            <a:ext cx="0" cy="5943600"/>
          </a:xfrm>
          <a:prstGeom prst="line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610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82F216-62F1-7E0B-63FD-51C27CDAA1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1F31D-B959-2AD8-9208-FF08B574D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2136" y="5943601"/>
            <a:ext cx="968983" cy="65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spc="1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8D65601-5AE2-46FC-B138-694DDD2B510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  <p:sldLayoutId id="2147483682" r:id="rId12"/>
    <p:sldLayoutId id="2147483681" r:id="rId13"/>
    <p:sldLayoutId id="214748369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4C9E-20FB-B999-9303-C71D1334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27" y="3508311"/>
            <a:ext cx="9923770" cy="1438762"/>
          </a:xfrm>
        </p:spPr>
        <p:txBody>
          <a:bodyPr anchor="b">
            <a:normAutofit/>
          </a:bodyPr>
          <a:lstStyle/>
          <a:p>
            <a:r>
              <a:rPr lang="en-US" sz="5400" dirty="0"/>
              <a:t>RHIA Exam</a:t>
            </a:r>
          </a:p>
        </p:txBody>
      </p:sp>
      <p:pic>
        <p:nvPicPr>
          <p:cNvPr id="4" name="Content Placeholder 3" descr="Students in library">
            <a:extLst>
              <a:ext uri="{FF2B5EF4-FFF2-40B4-BE49-F238E27FC236}">
                <a16:creationId xmlns:a16="http://schemas.microsoft.com/office/drawing/2014/main" id="{7289D1B0-4E6F-6ED2-9123-ED60450C73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18264" b="32160"/>
          <a:stretch/>
        </p:blipFill>
        <p:spPr>
          <a:xfrm>
            <a:off x="915600" y="10"/>
            <a:ext cx="10361995" cy="3428990"/>
          </a:xfr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66D74A9-BEB8-6437-20F1-4119F20976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9810" y="5948038"/>
            <a:ext cx="10919534" cy="648705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  <a:ea typeface="+mj-ea"/>
                <a:cs typeface="+mj-cs"/>
              </a:rPr>
              <a:t>The Consortium of Baccalaureate and Graduate Health Informatics and Information Management Educators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+mj-lt"/>
                <a:ea typeface="+mj-ea"/>
                <a:cs typeface="+mj-cs"/>
              </a:rPr>
              <a:t>2024 Annual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22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52EF1C1-5933-D909-38D2-D22F630A8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83" y="737115"/>
            <a:ext cx="4640418" cy="5407091"/>
          </a:xfrm>
        </p:spPr>
        <p:txBody>
          <a:bodyPr anchor="ctr">
            <a:normAutofit/>
          </a:bodyPr>
          <a:lstStyle/>
          <a:p>
            <a:r>
              <a:rPr lang="en-US" dirty="0"/>
              <a:t>Other Strategies</a:t>
            </a:r>
            <a:endParaRPr lang="en-ZA" dirty="0"/>
          </a:p>
        </p:txBody>
      </p:sp>
      <p:pic>
        <p:nvPicPr>
          <p:cNvPr id="6" name="Content Placeholder 5" descr="A person writing on sticky notes">
            <a:extLst>
              <a:ext uri="{FF2B5EF4-FFF2-40B4-BE49-F238E27FC236}">
                <a16:creationId xmlns:a16="http://schemas.microsoft.com/office/drawing/2014/main" id="{C41EC062-1D34-EA65-F2C4-7CEF8300BE7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l="19559" r="25509" b="-1"/>
          <a:stretch/>
        </p:blipFill>
        <p:spPr>
          <a:xfrm>
            <a:off x="6388461" y="737115"/>
            <a:ext cx="4449712" cy="5407091"/>
          </a:xfrm>
          <a:noFill/>
        </p:spPr>
      </p:pic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B32B152C-A52E-519A-E26A-87681F3BA1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C1D94129-1999-7159-E6E3-7D6C478655B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5943600"/>
            <a:ext cx="968375" cy="652463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50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ED890-6BAD-4264-2D98-3BE468103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5" y="690511"/>
            <a:ext cx="9479694" cy="5253089"/>
          </a:xfrm>
        </p:spPr>
        <p:txBody>
          <a:bodyPr>
            <a:normAutofit/>
          </a:bodyPr>
          <a:lstStyle/>
          <a:p>
            <a:r>
              <a:rPr lang="en-US" dirty="0"/>
              <a:t>Accelerated Programs for Experienced Professionals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799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97761-0B88-A5E8-0B78-C39173D05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614" y="690511"/>
            <a:ext cx="3904835" cy="5253089"/>
          </a:xfrm>
        </p:spPr>
        <p:txBody>
          <a:bodyPr anchor="b">
            <a:normAutofit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BA04E6-CD61-B962-4287-DEC1993C32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01673" y="690465"/>
            <a:ext cx="6265016" cy="5253089"/>
          </a:xfrm>
        </p:spPr>
        <p:txBody>
          <a:bodyPr anchor="ctr">
            <a:normAutofit/>
          </a:bodyPr>
          <a:lstStyle/>
          <a:p>
            <a:pPr marL="1085850" lvl="1" indent="-342900"/>
            <a:r>
              <a:rPr lang="en-US" sz="2400" dirty="0"/>
              <a:t>Taking the exam</a:t>
            </a:r>
          </a:p>
          <a:p>
            <a:pPr marL="1085850" lvl="1" indent="-342900"/>
            <a:endParaRPr lang="en-US" sz="2400" dirty="0"/>
          </a:p>
          <a:p>
            <a:pPr marL="1085850" lvl="1" indent="-342900"/>
            <a:r>
              <a:rPr lang="en-US" sz="2400" dirty="0"/>
              <a:t>Passing the exam</a:t>
            </a:r>
          </a:p>
          <a:p>
            <a:pPr marL="1085850" lvl="1" indent="-342900"/>
            <a:endParaRPr lang="en-US" sz="2400" dirty="0"/>
          </a:p>
          <a:p>
            <a:pPr marL="1085850" lvl="1" indent="-342900"/>
            <a:r>
              <a:rPr lang="en-US" sz="2400" dirty="0"/>
              <a:t>Accelerated programs for license/experienced </a:t>
            </a:r>
            <a:br>
              <a:rPr lang="en-US" sz="2400" dirty="0"/>
            </a:br>
            <a:r>
              <a:rPr lang="en-US" sz="2400" dirty="0"/>
              <a:t>healthcare professionals seeking RHIA credential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CD4601E-33F5-5714-867D-A0B584DA7C1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455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red brick courtyard with a banner in front of a building&#10;&#10;Description automatically generated">
            <a:extLst>
              <a:ext uri="{FF2B5EF4-FFF2-40B4-BE49-F238E27FC236}">
                <a16:creationId xmlns:a16="http://schemas.microsoft.com/office/drawing/2014/main" id="{47C9C0AA-30BC-2D5F-6EAC-4445F570718F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t="235" b="15495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752118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39C1-B675-A60A-883A-5C4A636F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Our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379BF-D87D-60F2-BAE3-D759510F9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F8AEED6-5E2A-F766-57AC-1596A628E2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7771919"/>
              </p:ext>
            </p:extLst>
          </p:nvPr>
        </p:nvGraphicFramePr>
        <p:xfrm>
          <a:off x="2626657" y="1732678"/>
          <a:ext cx="8096527" cy="469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7987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C0FEFBF-60FD-0161-6F6E-89EE39389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15" y="503852"/>
            <a:ext cx="9150675" cy="1427585"/>
          </a:xfrm>
        </p:spPr>
        <p:txBody>
          <a:bodyPr anchor="ctr">
            <a:normAutofit/>
          </a:bodyPr>
          <a:lstStyle/>
          <a:p>
            <a:r>
              <a:rPr lang="en-US" dirty="0"/>
              <a:t>Taking the RHIA Exam</a:t>
            </a:r>
            <a:endParaRPr lang="en-ZA" dirty="0"/>
          </a:p>
        </p:txBody>
      </p:sp>
      <p:pic>
        <p:nvPicPr>
          <p:cNvPr id="6" name="Picture Placeholder 5" descr="A person sitting at a desk typing on a keyboard&#10;&#10;Description automatically generated">
            <a:extLst>
              <a:ext uri="{FF2B5EF4-FFF2-40B4-BE49-F238E27FC236}">
                <a16:creationId xmlns:a16="http://schemas.microsoft.com/office/drawing/2014/main" id="{CDEF13E4-7EDB-C597-AC45-1AC27A33D1C0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 rotWithShape="1">
          <a:blip r:embed="rId2"/>
          <a:srcRect t="13919" r="2" b="13920"/>
          <a:stretch/>
        </p:blipFill>
        <p:spPr>
          <a:xfrm>
            <a:off x="1450153" y="2108722"/>
            <a:ext cx="8552264" cy="4119463"/>
          </a:xfrm>
          <a:noFill/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6C5E2999-DFE4-ED75-C369-4403C69CE44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412136" y="5943601"/>
            <a:ext cx="968983" cy="651912"/>
          </a:xfrm>
        </p:spPr>
        <p:txBody>
          <a:bodyPr/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6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132101-425F-0892-A579-E8008C34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29" y="313050"/>
            <a:ext cx="4612341" cy="1325563"/>
          </a:xfrm>
        </p:spPr>
        <p:txBody>
          <a:bodyPr/>
          <a:lstStyle/>
          <a:p>
            <a:r>
              <a:rPr lang="en-US" dirty="0"/>
              <a:t>Motivators </a:t>
            </a:r>
            <a:br>
              <a:rPr lang="en-US" dirty="0"/>
            </a:br>
            <a:r>
              <a:rPr lang="en-US" dirty="0"/>
              <a:t>and Barriers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DD2970-37EA-6335-3673-E31788B80565}"/>
              </a:ext>
            </a:extLst>
          </p:cNvPr>
          <p:cNvSpPr/>
          <p:nvPr/>
        </p:nvSpPr>
        <p:spPr>
          <a:xfrm>
            <a:off x="559029" y="4213036"/>
            <a:ext cx="1936376" cy="1943895"/>
          </a:xfrm>
          <a:prstGeom prst="ellipse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Workforce demand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E0D80E-EC63-AC3C-C39C-C0D38964EB96}"/>
              </a:ext>
            </a:extLst>
          </p:cNvPr>
          <p:cNvSpPr/>
          <p:nvPr/>
        </p:nvSpPr>
        <p:spPr>
          <a:xfrm>
            <a:off x="1763660" y="1754074"/>
            <a:ext cx="1936376" cy="19438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Perceived value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2CDFA9C-95BD-EFA7-7522-FE00F19E364B}"/>
              </a:ext>
            </a:extLst>
          </p:cNvPr>
          <p:cNvSpPr/>
          <p:nvPr/>
        </p:nvSpPr>
        <p:spPr>
          <a:xfrm>
            <a:off x="7202898" y="340788"/>
            <a:ext cx="1936376" cy="1943895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Cost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01767B3-C605-C201-F0D8-084BBC076EAE}"/>
              </a:ext>
            </a:extLst>
          </p:cNvPr>
          <p:cNvSpPr/>
          <p:nvPr/>
        </p:nvSpPr>
        <p:spPr>
          <a:xfrm>
            <a:off x="9507071" y="1754074"/>
            <a:ext cx="1936376" cy="1943895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Time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C1948D9-D5C7-2E50-95E6-096CC85CEEE2}"/>
              </a:ext>
            </a:extLst>
          </p:cNvPr>
          <p:cNvSpPr/>
          <p:nvPr/>
        </p:nvSpPr>
        <p:spPr>
          <a:xfrm>
            <a:off x="8901952" y="4213036"/>
            <a:ext cx="1936376" cy="1943895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Anxiety</a:t>
            </a:r>
          </a:p>
        </p:txBody>
      </p:sp>
      <p:pic>
        <p:nvPicPr>
          <p:cNvPr id="19" name="Picture 18" descr="Young businessman pointing with finger">
            <a:extLst>
              <a:ext uri="{FF2B5EF4-FFF2-40B4-BE49-F238E27FC236}">
                <a16:creationId xmlns:a16="http://schemas.microsoft.com/office/drawing/2014/main" id="{C36311C2-866F-D81A-5156-7967C06A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51" y="1420816"/>
            <a:ext cx="2643614" cy="530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30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CA235495-8990-6368-3E24-E9527BA67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Our Program Requirements</a:t>
            </a:r>
          </a:p>
        </p:txBody>
      </p:sp>
      <p:pic>
        <p:nvPicPr>
          <p:cNvPr id="9" name="Content Placeholder 8" descr="Long shot of a building&#10;&#10;Description automatically generated">
            <a:extLst>
              <a:ext uri="{FF2B5EF4-FFF2-40B4-BE49-F238E27FC236}">
                <a16:creationId xmlns:a16="http://schemas.microsoft.com/office/drawing/2014/main" id="{476894B9-A03F-D68C-84E2-342E142064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8205" r="19155" b="-2"/>
          <a:stretch/>
        </p:blipFill>
        <p:spPr>
          <a:xfrm>
            <a:off x="838200" y="1825625"/>
            <a:ext cx="5181600" cy="4351338"/>
          </a:xfr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8DC751-5CD9-AE34-3D7B-1740BCC1CF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Registering for the exam is required in the Capstone course:</a:t>
            </a:r>
          </a:p>
          <a:p>
            <a:pPr marL="914400" lvl="1" indent="-515938">
              <a:buFont typeface="Courier New" panose="02070309020205020404" pitchFamily="49" charset="0"/>
              <a:buChar char="o"/>
            </a:pPr>
            <a:r>
              <a:rPr lang="en-US" sz="2800" dirty="0"/>
              <a:t>Registration only</a:t>
            </a:r>
          </a:p>
          <a:p>
            <a:pPr marL="914400" lvl="1" indent="-515938">
              <a:buFont typeface="Courier New" panose="02070309020205020404" pitchFamily="49" charset="0"/>
              <a:buChar char="o"/>
            </a:pPr>
            <a:r>
              <a:rPr lang="en-US" sz="2800" dirty="0"/>
              <a:t>Must upload ATT letter</a:t>
            </a:r>
          </a:p>
          <a:p>
            <a:pPr marL="914400" lvl="1" indent="-515938">
              <a:buFont typeface="Courier New" panose="02070309020205020404" pitchFamily="49" charset="0"/>
              <a:buChar char="o"/>
            </a:pPr>
            <a:r>
              <a:rPr lang="en-US" sz="2800" dirty="0"/>
              <a:t>Makes up 5% of overall capstone grade</a:t>
            </a:r>
          </a:p>
          <a:p>
            <a:pPr marL="914400" lvl="1" indent="-515938">
              <a:buFont typeface="Courier New" panose="02070309020205020404" pitchFamily="49" charset="0"/>
              <a:buChar char="o"/>
            </a:pPr>
            <a:r>
              <a:rPr lang="en-US" sz="2800" dirty="0"/>
              <a:t>Over the past few years, 100% of students take the RHIA exam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387CA-93B1-D6C8-07DC-0E9C7F8D5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2136" y="5943601"/>
            <a:ext cx="968983" cy="651912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8D65601-5AE2-46FC-B138-694DDD2B510D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1384-8C2A-AC46-D296-2DF95CBF1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the RHIA Exam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11334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and black fleur-de-lis&#10;&#10;Description automatically generated">
            <a:extLst>
              <a:ext uri="{FF2B5EF4-FFF2-40B4-BE49-F238E27FC236}">
                <a16:creationId xmlns:a16="http://schemas.microsoft.com/office/drawing/2014/main" id="{E6242F26-5D18-E4B2-D3EA-5DA9509DCA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6411" y="1402696"/>
            <a:ext cx="1127839" cy="1166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BAD24-ED66-4C38-FC55-87F3A8CED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9656" y="141761"/>
            <a:ext cx="9150675" cy="1026181"/>
          </a:xfrm>
        </p:spPr>
        <p:txBody>
          <a:bodyPr/>
          <a:lstStyle/>
          <a:p>
            <a:r>
              <a:rPr lang="en-US" dirty="0"/>
              <a:t>Our Preparation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8A846-F91B-4B88-0978-BE3689E11E6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819656" y="1255040"/>
            <a:ext cx="10058308" cy="5429224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Early testing</a:t>
            </a:r>
          </a:p>
          <a:p>
            <a:r>
              <a:rPr lang="en-US" sz="1800" dirty="0"/>
              <a:t>All course materials posted to LMS for Capstone</a:t>
            </a:r>
          </a:p>
          <a:p>
            <a:r>
              <a:rPr lang="en-US" sz="1800" dirty="0"/>
              <a:t>Mock exam at the start of the final semester</a:t>
            </a:r>
          </a:p>
          <a:p>
            <a:r>
              <a:rPr lang="en-US" sz="1800" dirty="0"/>
              <a:t>Panel discussion with previous year’s graduates</a:t>
            </a:r>
          </a:p>
          <a:p>
            <a:r>
              <a:rPr lang="en-US" sz="1800" dirty="0"/>
              <a:t>Creation of study plans spanning the final semester</a:t>
            </a:r>
          </a:p>
          <a:p>
            <a:r>
              <a:rPr lang="en-US" sz="1800" dirty="0"/>
              <a:t>Live review sessions throughout the semester</a:t>
            </a:r>
          </a:p>
          <a:p>
            <a:pPr lvl="1"/>
            <a:r>
              <a:rPr lang="en-US" sz="1800" dirty="0"/>
              <a:t>AHIMA’s RHIA Exam Prep Book</a:t>
            </a:r>
          </a:p>
          <a:p>
            <a:pPr lvl="1"/>
            <a:r>
              <a:rPr lang="en-US" sz="1800" dirty="0"/>
              <a:t>Attendance is required (10% of capstone grade)</a:t>
            </a:r>
          </a:p>
          <a:p>
            <a:pPr lvl="1"/>
            <a:r>
              <a:rPr lang="en-US" sz="1800" dirty="0"/>
              <a:t>Each session taught by instructor who originally taught the course</a:t>
            </a:r>
          </a:p>
          <a:p>
            <a:r>
              <a:rPr lang="en-US" sz="1800" dirty="0"/>
              <a:t>Quizzes by domain throughout the final semester</a:t>
            </a:r>
          </a:p>
          <a:p>
            <a:pPr lvl="1"/>
            <a:r>
              <a:rPr lang="en-US" sz="1800" dirty="0"/>
              <a:t>Separate quiz for each RHIA exam domain</a:t>
            </a:r>
          </a:p>
          <a:p>
            <a:pPr lvl="1"/>
            <a:r>
              <a:rPr lang="en-US" sz="1800" dirty="0"/>
              <a:t>One larger glossary quiz</a:t>
            </a:r>
          </a:p>
          <a:p>
            <a:pPr lvl="1"/>
            <a:r>
              <a:rPr lang="en-US" sz="1800" dirty="0"/>
              <a:t>Quizzes make up 10% of capstone exam</a:t>
            </a:r>
          </a:p>
          <a:p>
            <a:r>
              <a:rPr lang="en-US" sz="1800" dirty="0"/>
              <a:t>LHIMA Convention – Student Academy</a:t>
            </a:r>
          </a:p>
          <a:p>
            <a:r>
              <a:rPr lang="en-US" sz="1800" dirty="0"/>
              <a:t>Comprehensive Mock RHIA exam during finals week (25% of capstone grade)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274E3-E200-6600-82B7-E7D0C7DCAA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8D65601-5AE2-46FC-B138-694DDD2B510D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 descr="A red and black fleur-de-lis&#10;&#10;Description automatically generated">
            <a:extLst>
              <a:ext uri="{FF2B5EF4-FFF2-40B4-BE49-F238E27FC236}">
                <a16:creationId xmlns:a16="http://schemas.microsoft.com/office/drawing/2014/main" id="{6BA6FE32-6D01-8156-3261-4C33CDF2D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161" y="0"/>
            <a:ext cx="1127839" cy="1166289"/>
          </a:xfrm>
          <a:prstGeom prst="rect">
            <a:avLst/>
          </a:prstGeom>
        </p:spPr>
      </p:pic>
      <p:pic>
        <p:nvPicPr>
          <p:cNvPr id="10" name="Picture 9" descr="A red and black fleur-de-lis&#10;&#10;Description automatically generated">
            <a:extLst>
              <a:ext uri="{FF2B5EF4-FFF2-40B4-BE49-F238E27FC236}">
                <a16:creationId xmlns:a16="http://schemas.microsoft.com/office/drawing/2014/main" id="{DAC2211A-FC19-BB4E-BF5D-49EEC820B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4160" y="2805392"/>
            <a:ext cx="1127839" cy="1166289"/>
          </a:xfrm>
          <a:prstGeom prst="rect">
            <a:avLst/>
          </a:prstGeom>
        </p:spPr>
      </p:pic>
      <p:pic>
        <p:nvPicPr>
          <p:cNvPr id="11" name="Picture 10" descr="A red and black fleur-de-lis&#10;&#10;Description automatically generated">
            <a:extLst>
              <a:ext uri="{FF2B5EF4-FFF2-40B4-BE49-F238E27FC236}">
                <a16:creationId xmlns:a16="http://schemas.microsoft.com/office/drawing/2014/main" id="{B17DBC30-BF10-E4B2-4BE9-DA2D701AE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3978" y="4289016"/>
            <a:ext cx="1127839" cy="1166289"/>
          </a:xfrm>
          <a:prstGeom prst="rect">
            <a:avLst/>
          </a:prstGeom>
        </p:spPr>
      </p:pic>
      <p:pic>
        <p:nvPicPr>
          <p:cNvPr id="12" name="Picture 11" descr="A red and black fleur-de-lis&#10;&#10;Description automatically generated">
            <a:extLst>
              <a:ext uri="{FF2B5EF4-FFF2-40B4-BE49-F238E27FC236}">
                <a16:creationId xmlns:a16="http://schemas.microsoft.com/office/drawing/2014/main" id="{8CE34733-2889-2203-C267-3FE49B5D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7175" y="5588982"/>
            <a:ext cx="1127839" cy="116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8348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M78544816_Win32_SL_V10" id="{8934A6D9-B969-498F-A646-4B502FD69C4E}" vid="{AA78C1C8-456D-41A9-83FC-BC8B9A8EE3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DB7358-0BCB-4DEB-B717-C1D7CC555F0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6DE3707C-8CAB-4302-B7E1-D32E1543E0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9E9DE5-EFFE-4262-A023-32732F0B666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236</Words>
  <Application>Microsoft Office PowerPoint</Application>
  <PresentationFormat>Widescreen</PresentationFormat>
  <Paragraphs>52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Tisa Offc Serif Pro</vt:lpstr>
      <vt:lpstr>Univers Light</vt:lpstr>
      <vt:lpstr>Custom</vt:lpstr>
      <vt:lpstr>RHIA Exam</vt:lpstr>
      <vt:lpstr>Outline</vt:lpstr>
      <vt:lpstr>PowerPoint Presentation</vt:lpstr>
      <vt:lpstr>About Our Program</vt:lpstr>
      <vt:lpstr>Taking the RHIA Exam</vt:lpstr>
      <vt:lpstr>Motivators  and Barriers</vt:lpstr>
      <vt:lpstr>Our Program Requirements</vt:lpstr>
      <vt:lpstr>Passing the RHIA Exam</vt:lpstr>
      <vt:lpstr>Our Preparation Strategies</vt:lpstr>
      <vt:lpstr>Other Strategies</vt:lpstr>
      <vt:lpstr>Accelerated Programs for Experienced Professionals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RHIA Exam</dc:title>
  <dc:creator>Lisa Delhomme</dc:creator>
  <cp:lastModifiedBy>Lisa Delhomme</cp:lastModifiedBy>
  <cp:revision>1</cp:revision>
  <dcterms:created xsi:type="dcterms:W3CDTF">2024-02-19T20:11:43Z</dcterms:created>
  <dcterms:modified xsi:type="dcterms:W3CDTF">2024-02-19T23:07:32Z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SIP_Label_638202f9-8d41-4950-b014-f183e397b746_Enabled">
    <vt:lpwstr>true</vt:lpwstr>
  </property>
  <property fmtid="{D5CDD505-2E9C-101B-9397-08002B2CF9AE}" pid="4" name="MSIP_Label_638202f9-8d41-4950-b014-f183e397b746_SetDate">
    <vt:lpwstr>2024-02-19T21:44:14Z</vt:lpwstr>
  </property>
  <property fmtid="{D5CDD505-2E9C-101B-9397-08002B2CF9AE}" pid="5" name="MSIP_Label_638202f9-8d41-4950-b014-f183e397b746_Method">
    <vt:lpwstr>Standard</vt:lpwstr>
  </property>
  <property fmtid="{D5CDD505-2E9C-101B-9397-08002B2CF9AE}" pid="6" name="MSIP_Label_638202f9-8d41-4950-b014-f183e397b746_Name">
    <vt:lpwstr>defa4170-0d19-0005-0004-bc88714345d2</vt:lpwstr>
  </property>
  <property fmtid="{D5CDD505-2E9C-101B-9397-08002B2CF9AE}" pid="7" name="MSIP_Label_638202f9-8d41-4950-b014-f183e397b746_SiteId">
    <vt:lpwstr>13b3b0ce-cd75-49a4-bfea-0a03b01ff1ab</vt:lpwstr>
  </property>
  <property fmtid="{D5CDD505-2E9C-101B-9397-08002B2CF9AE}" pid="8" name="MSIP_Label_638202f9-8d41-4950-b014-f183e397b746_ActionId">
    <vt:lpwstr>f591f06e-8509-4fc1-bc73-d01bddecd120</vt:lpwstr>
  </property>
  <property fmtid="{D5CDD505-2E9C-101B-9397-08002B2CF9AE}" pid="9" name="MSIP_Label_638202f9-8d41-4950-b014-f183e397b746_ContentBits">
    <vt:lpwstr>0</vt:lpwstr>
  </property>
</Properties>
</file>