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92A8A"/>
    <a:srgbClr val="FFFF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266E7-72C6-423F-AD40-B3B48B60643C}" v="11" dt="2024-02-28T21:40:2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4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9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-Joyner, Lauren Brooke" userId="d9013050-d3bf-431f-849d-d9cadfede278" providerId="ADAL" clId="{A09266E7-72C6-423F-AD40-B3B48B60643C}"/>
    <pc:docChg chg="addSld modSld">
      <pc:chgData name="Allen-Joyner, Lauren Brooke" userId="d9013050-d3bf-431f-849d-d9cadfede278" providerId="ADAL" clId="{A09266E7-72C6-423F-AD40-B3B48B60643C}" dt="2024-02-28T21:40:41.148" v="166" actId="1076"/>
      <pc:docMkLst>
        <pc:docMk/>
      </pc:docMkLst>
      <pc:sldChg chg="modTransition">
        <pc:chgData name="Allen-Joyner, Lauren Brooke" userId="d9013050-d3bf-431f-849d-d9cadfede278" providerId="ADAL" clId="{A09266E7-72C6-423F-AD40-B3B48B60643C}" dt="2024-02-20T16:16:45.075" v="0"/>
        <pc:sldMkLst>
          <pc:docMk/>
          <pc:sldMk cId="229627685" sldId="257"/>
        </pc:sldMkLst>
      </pc:sldChg>
      <pc:sldChg chg="addSp delSp modSp mod modTransition">
        <pc:chgData name="Allen-Joyner, Lauren Brooke" userId="d9013050-d3bf-431f-849d-d9cadfede278" providerId="ADAL" clId="{A09266E7-72C6-423F-AD40-B3B48B60643C}" dt="2024-02-28T21:36:13.165" v="35" actId="1076"/>
        <pc:sldMkLst>
          <pc:docMk/>
          <pc:sldMk cId="2113500380" sldId="284"/>
        </pc:sldMkLst>
        <pc:spChg chg="mod">
          <ac:chgData name="Allen-Joyner, Lauren Brooke" userId="d9013050-d3bf-431f-849d-d9cadfede278" providerId="ADAL" clId="{A09266E7-72C6-423F-AD40-B3B48B60643C}" dt="2024-02-28T21:35:28.686" v="23" actId="1076"/>
          <ac:spMkLst>
            <pc:docMk/>
            <pc:sldMk cId="2113500380" sldId="284"/>
            <ac:spMk id="3" creationId="{4C8BA9E4-D667-6CFF-FC0E-EF944D2A0DAB}"/>
          </ac:spMkLst>
        </pc:spChg>
        <pc:spChg chg="mod">
          <ac:chgData name="Allen-Joyner, Lauren Brooke" userId="d9013050-d3bf-431f-849d-d9cadfede278" providerId="ADAL" clId="{A09266E7-72C6-423F-AD40-B3B48B60643C}" dt="2024-02-28T21:35:40.453" v="26" actId="1076"/>
          <ac:spMkLst>
            <pc:docMk/>
            <pc:sldMk cId="2113500380" sldId="284"/>
            <ac:spMk id="4" creationId="{F866034F-30DE-4A83-B36E-E0C5787944F8}"/>
          </ac:spMkLst>
        </pc:spChg>
        <pc:spChg chg="mod">
          <ac:chgData name="Allen-Joyner, Lauren Brooke" userId="d9013050-d3bf-431f-849d-d9cadfede278" providerId="ADAL" clId="{A09266E7-72C6-423F-AD40-B3B48B60643C}" dt="2024-02-28T21:35:32.627" v="24" actId="1076"/>
          <ac:spMkLst>
            <pc:docMk/>
            <pc:sldMk cId="2113500380" sldId="284"/>
            <ac:spMk id="5" creationId="{94B8603B-2678-731C-6E56-02A7D6560AEC}"/>
          </ac:spMkLst>
        </pc:spChg>
        <pc:spChg chg="mod">
          <ac:chgData name="Allen-Joyner, Lauren Brooke" userId="d9013050-d3bf-431f-849d-d9cadfede278" providerId="ADAL" clId="{A09266E7-72C6-423F-AD40-B3B48B60643C}" dt="2024-02-28T21:35:45.018" v="27" actId="1076"/>
          <ac:spMkLst>
            <pc:docMk/>
            <pc:sldMk cId="2113500380" sldId="284"/>
            <ac:spMk id="6" creationId="{21E22E0B-251A-3AF4-9080-065578FB08BA}"/>
          </ac:spMkLst>
        </pc:spChg>
        <pc:picChg chg="add mod">
          <ac:chgData name="Allen-Joyner, Lauren Brooke" userId="d9013050-d3bf-431f-849d-d9cadfede278" providerId="ADAL" clId="{A09266E7-72C6-423F-AD40-B3B48B60643C}" dt="2024-02-28T21:36:13.165" v="35" actId="1076"/>
          <ac:picMkLst>
            <pc:docMk/>
            <pc:sldMk cId="2113500380" sldId="284"/>
            <ac:picMk id="7" creationId="{EF63870E-EC39-557E-7A88-8C079B581501}"/>
          </ac:picMkLst>
        </pc:picChg>
        <pc:picChg chg="mod">
          <ac:chgData name="Allen-Joyner, Lauren Brooke" userId="d9013050-d3bf-431f-849d-d9cadfede278" providerId="ADAL" clId="{A09266E7-72C6-423F-AD40-B3B48B60643C}" dt="2024-02-28T21:35:55.821" v="29" actId="1076"/>
          <ac:picMkLst>
            <pc:docMk/>
            <pc:sldMk cId="2113500380" sldId="284"/>
            <ac:picMk id="8" creationId="{D103BF29-97E4-5183-7754-17D305A30AD0}"/>
          </ac:picMkLst>
        </pc:picChg>
        <pc:picChg chg="add del">
          <ac:chgData name="Allen-Joyner, Lauren Brooke" userId="d9013050-d3bf-431f-849d-d9cadfede278" providerId="ADAL" clId="{A09266E7-72C6-423F-AD40-B3B48B60643C}" dt="2024-02-28T21:34:34.146" v="13"/>
          <ac:picMkLst>
            <pc:docMk/>
            <pc:sldMk cId="2113500380" sldId="284"/>
            <ac:picMk id="1026" creationId="{71DBB756-FAFC-9A33-69BB-97251D00B6C5}"/>
          </ac:picMkLst>
        </pc:picChg>
      </pc:sldChg>
      <pc:sldChg chg="modTransition">
        <pc:chgData name="Allen-Joyner, Lauren Brooke" userId="d9013050-d3bf-431f-849d-d9cadfede278" providerId="ADAL" clId="{A09266E7-72C6-423F-AD40-B3B48B60643C}" dt="2024-02-20T16:17:18.988" v="2"/>
        <pc:sldMkLst>
          <pc:docMk/>
          <pc:sldMk cId="3606607001" sldId="285"/>
        </pc:sldMkLst>
      </pc:sldChg>
      <pc:sldChg chg="addSp modSp new mod">
        <pc:chgData name="Allen-Joyner, Lauren Brooke" userId="d9013050-d3bf-431f-849d-d9cadfede278" providerId="ADAL" clId="{A09266E7-72C6-423F-AD40-B3B48B60643C}" dt="2024-02-28T21:40:41.148" v="166" actId="1076"/>
        <pc:sldMkLst>
          <pc:docMk/>
          <pc:sldMk cId="2066031210" sldId="286"/>
        </pc:sldMkLst>
        <pc:spChg chg="mod">
          <ac:chgData name="Allen-Joyner, Lauren Brooke" userId="d9013050-d3bf-431f-849d-d9cadfede278" providerId="ADAL" clId="{A09266E7-72C6-423F-AD40-B3B48B60643C}" dt="2024-02-28T21:39:10.560" v="151" actId="1076"/>
          <ac:spMkLst>
            <pc:docMk/>
            <pc:sldMk cId="2066031210" sldId="286"/>
            <ac:spMk id="2" creationId="{684E93BA-A54A-2BD0-8501-B011642FF155}"/>
          </ac:spMkLst>
        </pc:spChg>
        <pc:spChg chg="mod">
          <ac:chgData name="Allen-Joyner, Lauren Brooke" userId="d9013050-d3bf-431f-849d-d9cadfede278" providerId="ADAL" clId="{A09266E7-72C6-423F-AD40-B3B48B60643C}" dt="2024-02-28T21:40:15.787" v="159" actId="1076"/>
          <ac:spMkLst>
            <pc:docMk/>
            <pc:sldMk cId="2066031210" sldId="286"/>
            <ac:spMk id="3" creationId="{FBC2F048-CF83-BF2C-5029-6B4629DFC16D}"/>
          </ac:spMkLst>
        </pc:spChg>
        <pc:picChg chg="add mod">
          <ac:chgData name="Allen-Joyner, Lauren Brooke" userId="d9013050-d3bf-431f-849d-d9cadfede278" providerId="ADAL" clId="{A09266E7-72C6-423F-AD40-B3B48B60643C}" dt="2024-02-28T21:40:17.953" v="160" actId="1076"/>
          <ac:picMkLst>
            <pc:docMk/>
            <pc:sldMk cId="2066031210" sldId="286"/>
            <ac:picMk id="4" creationId="{FBAAC630-9A55-04AA-DA9E-9CCA1CD8CAAF}"/>
          </ac:picMkLst>
        </pc:picChg>
        <pc:picChg chg="add mod">
          <ac:chgData name="Allen-Joyner, Lauren Brooke" userId="d9013050-d3bf-431f-849d-d9cadfede278" providerId="ADAL" clId="{A09266E7-72C6-423F-AD40-B3B48B60643C}" dt="2024-02-28T21:40:41.148" v="166" actId="1076"/>
          <ac:picMkLst>
            <pc:docMk/>
            <pc:sldMk cId="2066031210" sldId="286"/>
            <ac:picMk id="5" creationId="{ACD07783-B0FA-A4ED-DCDD-2FEE4366F9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cid:18df1a29c3c285d40181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llenjoynerl21@ecu.edu" TargetMode="External"/><Relationship Id="rId2" Type="http://schemas.openxmlformats.org/officeDocument/2006/relationships/hyperlink" Target="mailto:harrissus@ecu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yellow logo&#10;&#10;Description automatically generated">
            <a:extLst>
              <a:ext uri="{FF2B5EF4-FFF2-40B4-BE49-F238E27FC236}">
                <a16:creationId xmlns:a16="http://schemas.microsoft.com/office/drawing/2014/main" id="{3659C464-EBD0-997C-5C69-8519CF4D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16" y="1149252"/>
            <a:ext cx="3783435" cy="23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A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EB63A-C9D7-3296-4E68-35218399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6079343"/>
            <a:ext cx="1476074" cy="5403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3B514C-7F62-64C2-DCE2-BD57DD2470A5}"/>
              </a:ext>
            </a:extLst>
          </p:cNvPr>
          <p:cNvCxnSpPr>
            <a:cxnSpLocks/>
          </p:cNvCxnSpPr>
          <p:nvPr/>
        </p:nvCxnSpPr>
        <p:spPr>
          <a:xfrm>
            <a:off x="2093466" y="6540881"/>
            <a:ext cx="7050534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2F36E5-8B0B-5C40-96D3-440C7FAFE850}"/>
              </a:ext>
            </a:extLst>
          </p:cNvPr>
          <p:cNvSpPr txBox="1"/>
          <p:nvPr/>
        </p:nvSpPr>
        <p:spPr>
          <a:xfrm>
            <a:off x="-3020036" y="1015068"/>
            <a:ext cx="12063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ECU HIM to be a student’s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first thought rather than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their second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 Schools, Early Colleges,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community colleges, hospitals, clinics,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and businesses are aware of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HIM and the flexibility of program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ECU HIM enrollment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CEC93-3E25-B50B-6FCF-AED603CA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00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Our Mission</a:t>
            </a:r>
          </a:p>
        </p:txBody>
      </p:sp>
      <p:pic>
        <p:nvPicPr>
          <p:cNvPr id="1028" name="Picture 4" descr="Flextime: Benefits of the Flexible Working Arrangement">
            <a:extLst>
              <a:ext uri="{FF2B5EF4-FFF2-40B4-BE49-F238E27FC236}">
                <a16:creationId xmlns:a16="http://schemas.microsoft.com/office/drawing/2014/main" id="{1CA2F630-D924-55E2-16E3-291855D4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32" y="3639368"/>
            <a:ext cx="2052928" cy="13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+ Free Thought Bubble &amp; Reflect Images - Pixabay">
            <a:extLst>
              <a:ext uri="{FF2B5EF4-FFF2-40B4-BE49-F238E27FC236}">
                <a16:creationId xmlns:a16="http://schemas.microsoft.com/office/drawing/2014/main" id="{FE3F3FE0-C2DA-82D7-7F52-2BE67824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33" y="1214267"/>
            <a:ext cx="3288690" cy="23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FB12C-301E-BD71-41C0-7BDBA0DAD4ED}"/>
              </a:ext>
            </a:extLst>
          </p:cNvPr>
          <p:cNvSpPr txBox="1"/>
          <p:nvPr/>
        </p:nvSpPr>
        <p:spPr>
          <a:xfrm>
            <a:off x="5838737" y="2180035"/>
            <a:ext cx="73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E5FC-EDA1-EFBB-6659-B118F18FE63E}"/>
              </a:ext>
            </a:extLst>
          </p:cNvPr>
          <p:cNvSpPr txBox="1"/>
          <p:nvPr/>
        </p:nvSpPr>
        <p:spPr>
          <a:xfrm>
            <a:off x="7873068" y="1879150"/>
            <a:ext cx="73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Nursing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72A2C-524E-8529-D1FB-44E73C664F53}"/>
              </a:ext>
            </a:extLst>
          </p:cNvPr>
          <p:cNvSpPr txBox="1"/>
          <p:nvPr/>
        </p:nvSpPr>
        <p:spPr>
          <a:xfrm>
            <a:off x="7222921" y="1523453"/>
            <a:ext cx="5494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Business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A8FF5-EE4F-1EA8-6244-0A530A5EBE99}"/>
              </a:ext>
            </a:extLst>
          </p:cNvPr>
          <p:cNvSpPr txBox="1"/>
          <p:nvPr/>
        </p:nvSpPr>
        <p:spPr>
          <a:xfrm>
            <a:off x="6451192" y="1938096"/>
            <a:ext cx="1060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Social Work</a:t>
            </a:r>
          </a:p>
        </p:txBody>
      </p:sp>
      <p:pic>
        <p:nvPicPr>
          <p:cNvPr id="1034" name="Picture 10" descr="PODCAST: MY BOARD EXPECTS ME TO SOLVE THE ENROLLMENT PROBLEM - RG175">
            <a:extLst>
              <a:ext uri="{FF2B5EF4-FFF2-40B4-BE49-F238E27FC236}">
                <a16:creationId xmlns:a16="http://schemas.microsoft.com/office/drawing/2014/main" id="{4B386698-7FE3-A0C8-403F-2D607B37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86" y="5066210"/>
            <a:ext cx="3364215" cy="13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7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FCFC-5930-E139-EAFD-5B1FF465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BA9E4-D667-6CFF-FC0E-EF944D2A0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14" y="957071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What we’ve done: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6034F-30DE-4A83-B36E-E0C578794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04" y="1476244"/>
            <a:ext cx="4040188" cy="3951288"/>
          </a:xfrm>
        </p:spPr>
        <p:txBody>
          <a:bodyPr/>
          <a:lstStyle/>
          <a:p>
            <a:r>
              <a:rPr lang="en-US" dirty="0"/>
              <a:t>Havelock High School, Havelock NC, Craven County Schools</a:t>
            </a:r>
          </a:p>
          <a:p>
            <a:r>
              <a:rPr lang="en-US" dirty="0"/>
              <a:t>February 26</a:t>
            </a:r>
            <a:r>
              <a:rPr lang="en-US" baseline="30000" dirty="0"/>
              <a:t>th</a:t>
            </a:r>
            <a:r>
              <a:rPr lang="en-US" dirty="0"/>
              <a:t>: Pitt County Schools Health Sciences Academy Career Night, Greenville, NC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8603B-2678-731C-6E56-02A7D6560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7692" y="952035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What we’re doing: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22E0B-251A-3AF4-9080-065578FB0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78041"/>
            <a:ext cx="4041775" cy="3951288"/>
          </a:xfrm>
        </p:spPr>
        <p:txBody>
          <a:bodyPr/>
          <a:lstStyle/>
          <a:p>
            <a:r>
              <a:rPr lang="en-US" dirty="0"/>
              <a:t>Finalizing dates to visit: </a:t>
            </a:r>
          </a:p>
          <a:p>
            <a:pPr lvl="1"/>
            <a:r>
              <a:rPr lang="en-US" dirty="0"/>
              <a:t>Lenoir County Public Schools </a:t>
            </a:r>
          </a:p>
          <a:p>
            <a:pPr lvl="1"/>
            <a:r>
              <a:rPr lang="en-US" dirty="0"/>
              <a:t>Carteret Community College</a:t>
            </a:r>
          </a:p>
          <a:p>
            <a:pPr lvl="1"/>
            <a:r>
              <a:rPr lang="en-US" dirty="0"/>
              <a:t>Coastal Carolina Community College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3BF29-97E4-5183-7754-17D305A3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88" y="4184340"/>
            <a:ext cx="3772440" cy="2043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FB08FD-64F9-FCC5-CD4C-8C91A2C20394}"/>
              </a:ext>
            </a:extLst>
          </p:cNvPr>
          <p:cNvSpPr txBox="1">
            <a:spLocks/>
          </p:cNvSpPr>
          <p:nvPr/>
        </p:nvSpPr>
        <p:spPr>
          <a:xfrm>
            <a:off x="0" y="6272566"/>
            <a:ext cx="9144000" cy="597923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                    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C7A1E-14F1-88C1-D558-F685E48C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4" y="6314963"/>
            <a:ext cx="1278763" cy="468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3870E-EC39-557E-7A88-8C079B58150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82" y="3551091"/>
            <a:ext cx="4093446" cy="266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50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5831-9E2A-670A-FF95-8F7B529E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BC4E-BE85-811F-F78B-659D927F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How can we recruit more students?</a:t>
            </a:r>
          </a:p>
          <a:p>
            <a:r>
              <a:rPr lang="en-US" dirty="0"/>
              <a:t>Where should we recruit next?</a:t>
            </a:r>
          </a:p>
          <a:p>
            <a:r>
              <a:rPr lang="en-US" dirty="0"/>
              <a:t>What promotional items or ideas should we incorporate in our recruitment?</a:t>
            </a:r>
          </a:p>
          <a:p>
            <a:r>
              <a:rPr lang="en-US" dirty="0"/>
              <a:t>Who is willing to submit a testimonial on their academic and professional success?</a:t>
            </a:r>
          </a:p>
        </p:txBody>
      </p:sp>
      <p:pic>
        <p:nvPicPr>
          <p:cNvPr id="2050" name="Picture 2" descr="Best Wishes and Greetings: 40+ You are Amazing pictures and memes | You are  amazing, Memes, Best memes">
            <a:extLst>
              <a:ext uri="{FF2B5EF4-FFF2-40B4-BE49-F238E27FC236}">
                <a16:creationId xmlns:a16="http://schemas.microsoft.com/office/drawing/2014/main" id="{D62A039D-462F-ADF1-4432-ABBAE7A5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03" y="4606905"/>
            <a:ext cx="2020349" cy="20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 Need You GIFs | Tenor">
            <a:extLst>
              <a:ext uri="{FF2B5EF4-FFF2-40B4-BE49-F238E27FC236}">
                <a16:creationId xmlns:a16="http://schemas.microsoft.com/office/drawing/2014/main" id="{BE19461C-EB73-8DD0-893B-2011B711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0" y="4656290"/>
            <a:ext cx="1958431" cy="19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iday After Next Meme GIFs | Tenor">
            <a:extLst>
              <a:ext uri="{FF2B5EF4-FFF2-40B4-BE49-F238E27FC236}">
                <a16:creationId xmlns:a16="http://schemas.microsoft.com/office/drawing/2014/main" id="{79746EFB-3A06-3667-4EB8-2EEF61B3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64" y="4594372"/>
            <a:ext cx="1702976" cy="20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0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93BA-A54A-2BD0-8501-B011642FF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513"/>
            <a:ext cx="7772400" cy="1470025"/>
          </a:xfrm>
        </p:spPr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2F048-CF83-BF2C-5029-6B4629DF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929" y="4274202"/>
            <a:ext cx="8198141" cy="21119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Dr. Susie Harris			Lauren Allen-Joyner</a:t>
            </a:r>
          </a:p>
          <a:p>
            <a:r>
              <a:rPr lang="en-US" dirty="0">
                <a:hlinkClick r:id="rId2"/>
              </a:rPr>
              <a:t>harrissus@ecu.edu</a:t>
            </a:r>
            <a:r>
              <a:rPr lang="en-US" dirty="0"/>
              <a:t>    </a:t>
            </a:r>
            <a:r>
              <a:rPr lang="en-US" dirty="0">
                <a:hlinkClick r:id="rId3"/>
              </a:rPr>
              <a:t>allenjoynerl21@ecu.edu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AC630-9A55-04AA-DA9E-9CCA1CD8C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847" y="1704538"/>
            <a:ext cx="1835472" cy="235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07783-B0FA-A4ED-DCDD-2FEE4366F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113" y="1704538"/>
            <a:ext cx="1868476" cy="23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1210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U Pirate Statue" id="{5F725C7D-94DC-D745-A396-E3C592D0332F}" vid="{8D517ECD-4826-6745-83C5-C1737C28DE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Carolina University</Template>
  <TotalTime>7276</TotalTime>
  <Words>163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East Carolina University</vt:lpstr>
      <vt:lpstr>PowerPoint Presentation</vt:lpstr>
      <vt:lpstr>Our Mission</vt:lpstr>
      <vt:lpstr>Recruitment</vt:lpstr>
      <vt:lpstr>Suggestions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Ritchie, Brad</dc:creator>
  <cp:lastModifiedBy>Allen-Joyner, Lauren Brooke</cp:lastModifiedBy>
  <cp:revision>2</cp:revision>
  <dcterms:created xsi:type="dcterms:W3CDTF">2023-09-08T16:52:49Z</dcterms:created>
  <dcterms:modified xsi:type="dcterms:W3CDTF">2024-02-28T21:40:46Z</dcterms:modified>
</cp:coreProperties>
</file>