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Assistant"/>
      <p:regular r:id="rId22"/>
      <p:bold r:id="rId23"/>
    </p:embeddedFont>
    <p:embeddedFont>
      <p:font typeface="Libre Baskerville"/>
      <p:regular r:id="rId24"/>
      <p:bold r:id="rId25"/>
      <p:italic r:id="rId26"/>
    </p:embeddedFont>
    <p:embeddedFont>
      <p:font typeface="Viaoda Libr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Assistant-regular.fntdata"/><Relationship Id="rId21" Type="http://schemas.openxmlformats.org/officeDocument/2006/relationships/slide" Target="slides/slide15.xml"/><Relationship Id="rId24" Type="http://schemas.openxmlformats.org/officeDocument/2006/relationships/font" Target="fonts/LibreBaskerville-regular.fntdata"/><Relationship Id="rId23" Type="http://schemas.openxmlformats.org/officeDocument/2006/relationships/font" Target="fonts/Assistan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ibreBaskerville-italic.fntdata"/><Relationship Id="rId25" Type="http://schemas.openxmlformats.org/officeDocument/2006/relationships/font" Target="fonts/LibreBaskerville-bold.fntdata"/><Relationship Id="rId27" Type="http://schemas.openxmlformats.org/officeDocument/2006/relationships/font" Target="fonts/ViaodaLibr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4" name="Shape 2104"/>
        <p:cNvGrpSpPr/>
        <p:nvPr/>
      </p:nvGrpSpPr>
      <p:grpSpPr>
        <a:xfrm>
          <a:off x="0" y="0"/>
          <a:ext cx="0" cy="0"/>
          <a:chOff x="0" y="0"/>
          <a:chExt cx="0" cy="0"/>
        </a:xfrm>
      </p:grpSpPr>
      <p:sp>
        <p:nvSpPr>
          <p:cNvPr id="2105" name="Google Shape;2105;g2b84f40a513_0_3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6" name="Google Shape;2106;g2b84f40a513_0_3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6" name="Shape 2166"/>
        <p:cNvGrpSpPr/>
        <p:nvPr/>
      </p:nvGrpSpPr>
      <p:grpSpPr>
        <a:xfrm>
          <a:off x="0" y="0"/>
          <a:ext cx="0" cy="0"/>
          <a:chOff x="0" y="0"/>
          <a:chExt cx="0" cy="0"/>
        </a:xfrm>
      </p:grpSpPr>
      <p:sp>
        <p:nvSpPr>
          <p:cNvPr id="2167" name="Google Shape;2167;g2b84f40a513_0_33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8" name="Google Shape;2168;g2b84f40a513_0_33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3" name="Shape 2173"/>
        <p:cNvGrpSpPr/>
        <p:nvPr/>
      </p:nvGrpSpPr>
      <p:grpSpPr>
        <a:xfrm>
          <a:off x="0" y="0"/>
          <a:ext cx="0" cy="0"/>
          <a:chOff x="0" y="0"/>
          <a:chExt cx="0" cy="0"/>
        </a:xfrm>
      </p:grpSpPr>
      <p:sp>
        <p:nvSpPr>
          <p:cNvPr id="2174" name="Google Shape;2174;g2b84f40a513_0_33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5" name="Google Shape;2175;g2b84f40a513_0_3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g2b84f40a513_0_33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2" name="Google Shape;2182;g2b84f40a513_0_3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7" name="Shape 2187"/>
        <p:cNvGrpSpPr/>
        <p:nvPr/>
      </p:nvGrpSpPr>
      <p:grpSpPr>
        <a:xfrm>
          <a:off x="0" y="0"/>
          <a:ext cx="0" cy="0"/>
          <a:chOff x="0" y="0"/>
          <a:chExt cx="0" cy="0"/>
        </a:xfrm>
      </p:grpSpPr>
      <p:sp>
        <p:nvSpPr>
          <p:cNvPr id="2188" name="Google Shape;2188;g2b84f40a513_0_33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9" name="Google Shape;2189;g2b84f40a513_0_3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4" name="Shape 2194"/>
        <p:cNvGrpSpPr/>
        <p:nvPr/>
      </p:nvGrpSpPr>
      <p:grpSpPr>
        <a:xfrm>
          <a:off x="0" y="0"/>
          <a:ext cx="0" cy="0"/>
          <a:chOff x="0" y="0"/>
          <a:chExt cx="0" cy="0"/>
        </a:xfrm>
      </p:grpSpPr>
      <p:sp>
        <p:nvSpPr>
          <p:cNvPr id="2195" name="Google Shape;2195;g2b84f40a513_0_33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6" name="Google Shape;2196;g2b84f40a513_0_33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1" name="Shape 2201"/>
        <p:cNvGrpSpPr/>
        <p:nvPr/>
      </p:nvGrpSpPr>
      <p:grpSpPr>
        <a:xfrm>
          <a:off x="0" y="0"/>
          <a:ext cx="0" cy="0"/>
          <a:chOff x="0" y="0"/>
          <a:chExt cx="0" cy="0"/>
        </a:xfrm>
      </p:grpSpPr>
      <p:sp>
        <p:nvSpPr>
          <p:cNvPr id="2202" name="Google Shape;2202;g2b84f40a513_0_33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3" name="Google Shape;2203;g2b84f40a513_0_3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1" name="Shape 2111"/>
        <p:cNvGrpSpPr/>
        <p:nvPr/>
      </p:nvGrpSpPr>
      <p:grpSpPr>
        <a:xfrm>
          <a:off x="0" y="0"/>
          <a:ext cx="0" cy="0"/>
          <a:chOff x="0" y="0"/>
          <a:chExt cx="0" cy="0"/>
        </a:xfrm>
      </p:grpSpPr>
      <p:sp>
        <p:nvSpPr>
          <p:cNvPr id="2112" name="Google Shape;2112;g2b84f40a513_0_53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3" name="Google Shape;2113;g2b84f40a513_0_53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7" name="Shape 2117"/>
        <p:cNvGrpSpPr/>
        <p:nvPr/>
      </p:nvGrpSpPr>
      <p:grpSpPr>
        <a:xfrm>
          <a:off x="0" y="0"/>
          <a:ext cx="0" cy="0"/>
          <a:chOff x="0" y="0"/>
          <a:chExt cx="0" cy="0"/>
        </a:xfrm>
      </p:grpSpPr>
      <p:sp>
        <p:nvSpPr>
          <p:cNvPr id="2118" name="Google Shape;2118;g2b84f40a513_0_3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g2b84f40a513_0_3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g2b84f40a513_0_32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4" name="Google Shape;2124;g2b84f40a513_0_32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9" name="Shape 2129"/>
        <p:cNvGrpSpPr/>
        <p:nvPr/>
      </p:nvGrpSpPr>
      <p:grpSpPr>
        <a:xfrm>
          <a:off x="0" y="0"/>
          <a:ext cx="0" cy="0"/>
          <a:chOff x="0" y="0"/>
          <a:chExt cx="0" cy="0"/>
        </a:xfrm>
      </p:grpSpPr>
      <p:sp>
        <p:nvSpPr>
          <p:cNvPr id="2130" name="Google Shape;2130;g2b84f40a513_0_3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g2b84f40a513_0_3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8" name="Shape 2138"/>
        <p:cNvGrpSpPr/>
        <p:nvPr/>
      </p:nvGrpSpPr>
      <p:grpSpPr>
        <a:xfrm>
          <a:off x="0" y="0"/>
          <a:ext cx="0" cy="0"/>
          <a:chOff x="0" y="0"/>
          <a:chExt cx="0" cy="0"/>
        </a:xfrm>
      </p:grpSpPr>
      <p:sp>
        <p:nvSpPr>
          <p:cNvPr id="2139" name="Google Shape;2139;g2b84f40a513_0_3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0" name="Google Shape;2140;g2b84f40a513_0_3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5" name="Shape 2145"/>
        <p:cNvGrpSpPr/>
        <p:nvPr/>
      </p:nvGrpSpPr>
      <p:grpSpPr>
        <a:xfrm>
          <a:off x="0" y="0"/>
          <a:ext cx="0" cy="0"/>
          <a:chOff x="0" y="0"/>
          <a:chExt cx="0" cy="0"/>
        </a:xfrm>
      </p:grpSpPr>
      <p:sp>
        <p:nvSpPr>
          <p:cNvPr id="2146" name="Google Shape;2146;g2b84f40a513_0_3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7" name="Google Shape;2147;g2b84f40a513_0_3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2" name="Shape 2152"/>
        <p:cNvGrpSpPr/>
        <p:nvPr/>
      </p:nvGrpSpPr>
      <p:grpSpPr>
        <a:xfrm>
          <a:off x="0" y="0"/>
          <a:ext cx="0" cy="0"/>
          <a:chOff x="0" y="0"/>
          <a:chExt cx="0" cy="0"/>
        </a:xfrm>
      </p:grpSpPr>
      <p:sp>
        <p:nvSpPr>
          <p:cNvPr id="2153" name="Google Shape;2153;g2b84f40a513_0_32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4" name="Google Shape;2154;g2b84f40a513_0_32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9" name="Shape 2159"/>
        <p:cNvGrpSpPr/>
        <p:nvPr/>
      </p:nvGrpSpPr>
      <p:grpSpPr>
        <a:xfrm>
          <a:off x="0" y="0"/>
          <a:ext cx="0" cy="0"/>
          <a:chOff x="0" y="0"/>
          <a:chExt cx="0" cy="0"/>
        </a:xfrm>
      </p:grpSpPr>
      <p:sp>
        <p:nvSpPr>
          <p:cNvPr id="2160" name="Google Shape;2160;g2b84f40a513_0_32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1" name="Google Shape;2161;g2b84f40a513_0_32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0.png"/><Relationship Id="rId8"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pic>
        <p:nvPicPr>
          <p:cNvPr id="54" name="Google Shape;54;p14"/>
          <p:cNvPicPr preferRelativeResize="0"/>
          <p:nvPr/>
        </p:nvPicPr>
        <p:blipFill rotWithShape="1">
          <a:blip r:embed="rId2">
            <a:alphaModFix amt="70000"/>
          </a:blip>
          <a:srcRect b="15425" l="0" r="0" t="5834"/>
          <a:stretch/>
        </p:blipFill>
        <p:spPr>
          <a:xfrm>
            <a:off x="0" y="0"/>
            <a:ext cx="9144003" cy="5143498"/>
          </a:xfrm>
          <a:prstGeom prst="rect">
            <a:avLst/>
          </a:prstGeom>
          <a:noFill/>
          <a:ln>
            <a:noFill/>
          </a:ln>
        </p:spPr>
      </p:pic>
      <p:pic>
        <p:nvPicPr>
          <p:cNvPr id="55" name="Google Shape;55;p14"/>
          <p:cNvPicPr preferRelativeResize="0"/>
          <p:nvPr/>
        </p:nvPicPr>
        <p:blipFill rotWithShape="1">
          <a:blip r:embed="rId3">
            <a:alphaModFix amt="80000"/>
          </a:blip>
          <a:srcRect b="0" l="0" r="0" t="0"/>
          <a:stretch/>
        </p:blipFill>
        <p:spPr>
          <a:xfrm rot="-4201841">
            <a:off x="653852" y="3823067"/>
            <a:ext cx="2969757" cy="3634148"/>
          </a:xfrm>
          <a:prstGeom prst="rect">
            <a:avLst/>
          </a:prstGeom>
          <a:noFill/>
          <a:ln>
            <a:noFill/>
          </a:ln>
        </p:spPr>
      </p:pic>
      <p:pic>
        <p:nvPicPr>
          <p:cNvPr id="56" name="Google Shape;56;p14"/>
          <p:cNvPicPr preferRelativeResize="0"/>
          <p:nvPr/>
        </p:nvPicPr>
        <p:blipFill rotWithShape="1">
          <a:blip r:embed="rId4">
            <a:alphaModFix amt="80000"/>
          </a:blip>
          <a:srcRect b="0" l="0" r="0" t="0"/>
          <a:stretch/>
        </p:blipFill>
        <p:spPr>
          <a:xfrm rot="7966282">
            <a:off x="7626391" y="3362802"/>
            <a:ext cx="2557353" cy="2665043"/>
          </a:xfrm>
          <a:prstGeom prst="rect">
            <a:avLst/>
          </a:prstGeom>
          <a:noFill/>
          <a:ln>
            <a:noFill/>
          </a:ln>
        </p:spPr>
      </p:pic>
      <p:pic>
        <p:nvPicPr>
          <p:cNvPr id="57" name="Google Shape;57;p14"/>
          <p:cNvPicPr preferRelativeResize="0"/>
          <p:nvPr/>
        </p:nvPicPr>
        <p:blipFill rotWithShape="1">
          <a:blip r:embed="rId5">
            <a:alphaModFix amt="80000"/>
          </a:blip>
          <a:srcRect b="0" l="0" r="0" t="0"/>
          <a:stretch/>
        </p:blipFill>
        <p:spPr>
          <a:xfrm rot="8961481">
            <a:off x="7018732" y="-1583408"/>
            <a:ext cx="3176549" cy="3634149"/>
          </a:xfrm>
          <a:prstGeom prst="rect">
            <a:avLst/>
          </a:prstGeom>
          <a:noFill/>
          <a:ln>
            <a:noFill/>
          </a:ln>
        </p:spPr>
      </p:pic>
      <p:pic>
        <p:nvPicPr>
          <p:cNvPr id="58" name="Google Shape;58;p14"/>
          <p:cNvPicPr preferRelativeResize="0"/>
          <p:nvPr/>
        </p:nvPicPr>
        <p:blipFill rotWithShape="1">
          <a:blip r:embed="rId4">
            <a:alphaModFix amt="80000"/>
          </a:blip>
          <a:srcRect b="0" l="0" r="0" t="0"/>
          <a:stretch/>
        </p:blipFill>
        <p:spPr>
          <a:xfrm rot="7966282">
            <a:off x="-811459" y="-749373"/>
            <a:ext cx="2557353" cy="2665043"/>
          </a:xfrm>
          <a:prstGeom prst="rect">
            <a:avLst/>
          </a:prstGeom>
          <a:noFill/>
          <a:ln>
            <a:noFill/>
          </a:ln>
        </p:spPr>
      </p:pic>
      <p:pic>
        <p:nvPicPr>
          <p:cNvPr id="59" name="Google Shape;59;p14"/>
          <p:cNvPicPr preferRelativeResize="0"/>
          <p:nvPr/>
        </p:nvPicPr>
        <p:blipFill rotWithShape="1">
          <a:blip r:embed="rId6">
            <a:alphaModFix amt="80000"/>
          </a:blip>
          <a:srcRect b="0" l="0" r="0" t="0"/>
          <a:stretch/>
        </p:blipFill>
        <p:spPr>
          <a:xfrm rot="-3547024">
            <a:off x="1646462" y="-1102323"/>
            <a:ext cx="2217513" cy="2665049"/>
          </a:xfrm>
          <a:prstGeom prst="rect">
            <a:avLst/>
          </a:prstGeom>
          <a:noFill/>
          <a:ln>
            <a:noFill/>
          </a:ln>
        </p:spPr>
      </p:pic>
      <p:grpSp>
        <p:nvGrpSpPr>
          <p:cNvPr id="60" name="Google Shape;60;p14"/>
          <p:cNvGrpSpPr/>
          <p:nvPr/>
        </p:nvGrpSpPr>
        <p:grpSpPr>
          <a:xfrm rot="-7772724">
            <a:off x="6591477" y="-271892"/>
            <a:ext cx="2970155" cy="2117988"/>
            <a:chOff x="238125" y="268875"/>
            <a:chExt cx="7117300" cy="5075275"/>
          </a:xfrm>
        </p:grpSpPr>
        <p:sp>
          <p:nvSpPr>
            <p:cNvPr id="61" name="Google Shape;61;p14"/>
            <p:cNvSpPr/>
            <p:nvPr/>
          </p:nvSpPr>
          <p:spPr>
            <a:xfrm>
              <a:off x="6432650" y="5007400"/>
              <a:ext cx="158850" cy="136775"/>
            </a:xfrm>
            <a:custGeom>
              <a:rect b="b" l="l" r="r" t="t"/>
              <a:pathLst>
                <a:path extrusionOk="0" h="5471" w="6354">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p:nvPr/>
          </p:nvSpPr>
          <p:spPr>
            <a:xfrm>
              <a:off x="6500700" y="4979725"/>
              <a:ext cx="147525" cy="137375"/>
            </a:xfrm>
            <a:custGeom>
              <a:rect b="b" l="l" r="r" t="t"/>
              <a:pathLst>
                <a:path extrusionOk="0" h="5495" w="5901">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4"/>
            <p:cNvSpPr/>
            <p:nvPr/>
          </p:nvSpPr>
          <p:spPr>
            <a:xfrm>
              <a:off x="6723825" y="4460000"/>
              <a:ext cx="136175" cy="110025"/>
            </a:xfrm>
            <a:custGeom>
              <a:rect b="b" l="l" r="r" t="t"/>
              <a:pathLst>
                <a:path extrusionOk="0" h="4401" w="5447">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4"/>
            <p:cNvSpPr/>
            <p:nvPr/>
          </p:nvSpPr>
          <p:spPr>
            <a:xfrm>
              <a:off x="4859425" y="4523350"/>
              <a:ext cx="143725" cy="144075"/>
            </a:xfrm>
            <a:custGeom>
              <a:rect b="b" l="l" r="r" t="t"/>
              <a:pathLst>
                <a:path extrusionOk="0" h="5763" w="5749">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4"/>
            <p:cNvSpPr/>
            <p:nvPr/>
          </p:nvSpPr>
          <p:spPr>
            <a:xfrm>
              <a:off x="4787850" y="3903125"/>
              <a:ext cx="120775" cy="102150"/>
            </a:xfrm>
            <a:custGeom>
              <a:rect b="b" l="l" r="r" t="t"/>
              <a:pathLst>
                <a:path extrusionOk="0" h="4086" w="4831">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4"/>
            <p:cNvSpPr/>
            <p:nvPr/>
          </p:nvSpPr>
          <p:spPr>
            <a:xfrm>
              <a:off x="5903200" y="3980075"/>
              <a:ext cx="143725" cy="161325"/>
            </a:xfrm>
            <a:custGeom>
              <a:rect b="b" l="l" r="r" t="t"/>
              <a:pathLst>
                <a:path extrusionOk="0" h="6453" w="5749">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4"/>
            <p:cNvSpPr/>
            <p:nvPr/>
          </p:nvSpPr>
          <p:spPr>
            <a:xfrm>
              <a:off x="5797300" y="4614100"/>
              <a:ext cx="162650" cy="149250"/>
            </a:xfrm>
            <a:custGeom>
              <a:rect b="b" l="l" r="r" t="t"/>
              <a:pathLst>
                <a:path extrusionOk="0" h="5970" w="6506">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4"/>
            <p:cNvSpPr/>
            <p:nvPr/>
          </p:nvSpPr>
          <p:spPr>
            <a:xfrm>
              <a:off x="7037725" y="4486400"/>
              <a:ext cx="185325" cy="167025"/>
            </a:xfrm>
            <a:custGeom>
              <a:rect b="b" l="l" r="r" t="t"/>
              <a:pathLst>
                <a:path extrusionOk="0" h="6681" w="7413">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4"/>
            <p:cNvSpPr/>
            <p:nvPr/>
          </p:nvSpPr>
          <p:spPr>
            <a:xfrm>
              <a:off x="3532025" y="3876650"/>
              <a:ext cx="128600" cy="101200"/>
            </a:xfrm>
            <a:custGeom>
              <a:rect b="b" l="l" r="r" t="t"/>
              <a:pathLst>
                <a:path extrusionOk="0" h="4048" w="5144">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4"/>
            <p:cNvSpPr/>
            <p:nvPr/>
          </p:nvSpPr>
          <p:spPr>
            <a:xfrm>
              <a:off x="7075550" y="4655700"/>
              <a:ext cx="170200" cy="93275"/>
            </a:xfrm>
            <a:custGeom>
              <a:rect b="b" l="l" r="r" t="t"/>
              <a:pathLst>
                <a:path extrusionOk="0" h="3731" w="6808">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4"/>
            <p:cNvSpPr/>
            <p:nvPr/>
          </p:nvSpPr>
          <p:spPr>
            <a:xfrm>
              <a:off x="4420750" y="3236450"/>
              <a:ext cx="113475" cy="102175"/>
            </a:xfrm>
            <a:custGeom>
              <a:rect b="b" l="l" r="r" t="t"/>
              <a:pathLst>
                <a:path extrusionOk="0" h="4087" w="4539">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4"/>
            <p:cNvSpPr/>
            <p:nvPr/>
          </p:nvSpPr>
          <p:spPr>
            <a:xfrm>
              <a:off x="7060425" y="4489300"/>
              <a:ext cx="121025" cy="88450"/>
            </a:xfrm>
            <a:custGeom>
              <a:rect b="b" l="l" r="r" t="t"/>
              <a:pathLst>
                <a:path extrusionOk="0" h="3538" w="4841">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4"/>
            <p:cNvSpPr/>
            <p:nvPr/>
          </p:nvSpPr>
          <p:spPr>
            <a:xfrm>
              <a:off x="5521225" y="3800050"/>
              <a:ext cx="124825" cy="110675"/>
            </a:xfrm>
            <a:custGeom>
              <a:rect b="b" l="l" r="r" t="t"/>
              <a:pathLst>
                <a:path extrusionOk="0" h="4427" w="4993">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4"/>
            <p:cNvSpPr/>
            <p:nvPr/>
          </p:nvSpPr>
          <p:spPr>
            <a:xfrm>
              <a:off x="7260850" y="4576275"/>
              <a:ext cx="94575" cy="133825"/>
            </a:xfrm>
            <a:custGeom>
              <a:rect b="b" l="l" r="r" t="t"/>
              <a:pathLst>
                <a:path extrusionOk="0" h="5353" w="3783">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4"/>
            <p:cNvSpPr/>
            <p:nvPr/>
          </p:nvSpPr>
          <p:spPr>
            <a:xfrm>
              <a:off x="5938900" y="4650650"/>
              <a:ext cx="96675" cy="122300"/>
            </a:xfrm>
            <a:custGeom>
              <a:rect b="b" l="l" r="r" t="t"/>
              <a:pathLst>
                <a:path extrusionOk="0" h="4892" w="3867">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4"/>
            <p:cNvSpPr/>
            <p:nvPr/>
          </p:nvSpPr>
          <p:spPr>
            <a:xfrm>
              <a:off x="5926400" y="4098800"/>
              <a:ext cx="112950" cy="74450"/>
            </a:xfrm>
            <a:custGeom>
              <a:rect b="b" l="l" r="r" t="t"/>
              <a:pathLst>
                <a:path extrusionOk="0" h="2978" w="4518">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4"/>
            <p:cNvSpPr/>
            <p:nvPr/>
          </p:nvSpPr>
          <p:spPr>
            <a:xfrm>
              <a:off x="5846475" y="4595475"/>
              <a:ext cx="128600" cy="82950"/>
            </a:xfrm>
            <a:custGeom>
              <a:rect b="b" l="l" r="r" t="t"/>
              <a:pathLst>
                <a:path extrusionOk="0" h="3318" w="5144">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4"/>
            <p:cNvSpPr/>
            <p:nvPr/>
          </p:nvSpPr>
          <p:spPr>
            <a:xfrm>
              <a:off x="6648200" y="4341000"/>
              <a:ext cx="87000" cy="80250"/>
            </a:xfrm>
            <a:custGeom>
              <a:rect b="b" l="l" r="r" t="t"/>
              <a:pathLst>
                <a:path extrusionOk="0" h="3210" w="348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4"/>
            <p:cNvSpPr/>
            <p:nvPr/>
          </p:nvSpPr>
          <p:spPr>
            <a:xfrm>
              <a:off x="7064200" y="4619975"/>
              <a:ext cx="151300" cy="81125"/>
            </a:xfrm>
            <a:custGeom>
              <a:rect b="b" l="l" r="r" t="t"/>
              <a:pathLst>
                <a:path extrusionOk="0" h="3245" w="6052">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4"/>
            <p:cNvSpPr/>
            <p:nvPr/>
          </p:nvSpPr>
          <p:spPr>
            <a:xfrm>
              <a:off x="4711950" y="4504675"/>
              <a:ext cx="124800" cy="94325"/>
            </a:xfrm>
            <a:custGeom>
              <a:rect b="b" l="l" r="r" t="t"/>
              <a:pathLst>
                <a:path extrusionOk="0" h="3773" w="4992">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4"/>
            <p:cNvSpPr/>
            <p:nvPr/>
          </p:nvSpPr>
          <p:spPr>
            <a:xfrm>
              <a:off x="4046350" y="4170825"/>
              <a:ext cx="108675" cy="67125"/>
            </a:xfrm>
            <a:custGeom>
              <a:rect b="b" l="l" r="r" t="t"/>
              <a:pathLst>
                <a:path extrusionOk="0" h="2685" w="4347">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4"/>
            <p:cNvSpPr/>
            <p:nvPr/>
          </p:nvSpPr>
          <p:spPr>
            <a:xfrm>
              <a:off x="5903200" y="4614100"/>
              <a:ext cx="102125" cy="104750"/>
            </a:xfrm>
            <a:custGeom>
              <a:rect b="b" l="l" r="r" t="t"/>
              <a:pathLst>
                <a:path extrusionOk="0" h="4190" w="4085">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4"/>
            <p:cNvSpPr/>
            <p:nvPr/>
          </p:nvSpPr>
          <p:spPr>
            <a:xfrm>
              <a:off x="7238150" y="4500650"/>
              <a:ext cx="98350" cy="98350"/>
            </a:xfrm>
            <a:custGeom>
              <a:rect b="b" l="l" r="r" t="t"/>
              <a:pathLst>
                <a:path extrusionOk="0" h="3934" w="3934">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4"/>
            <p:cNvSpPr/>
            <p:nvPr/>
          </p:nvSpPr>
          <p:spPr>
            <a:xfrm>
              <a:off x="2843750" y="3056450"/>
              <a:ext cx="87000" cy="68750"/>
            </a:xfrm>
            <a:custGeom>
              <a:rect b="b" l="l" r="r" t="t"/>
              <a:pathLst>
                <a:path extrusionOk="0" h="2750" w="348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4"/>
            <p:cNvSpPr/>
            <p:nvPr/>
          </p:nvSpPr>
          <p:spPr>
            <a:xfrm>
              <a:off x="4802700" y="4591400"/>
              <a:ext cx="98350" cy="80650"/>
            </a:xfrm>
            <a:custGeom>
              <a:rect b="b" l="l" r="r" t="t"/>
              <a:pathLst>
                <a:path extrusionOk="0" h="3226" w="3934">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4"/>
            <p:cNvSpPr/>
            <p:nvPr/>
          </p:nvSpPr>
          <p:spPr>
            <a:xfrm>
              <a:off x="4715725" y="4587625"/>
              <a:ext cx="98350" cy="74625"/>
            </a:xfrm>
            <a:custGeom>
              <a:rect b="b" l="l" r="r" t="t"/>
              <a:pathLst>
                <a:path extrusionOk="0" h="2985" w="3934">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4"/>
            <p:cNvSpPr/>
            <p:nvPr/>
          </p:nvSpPr>
          <p:spPr>
            <a:xfrm>
              <a:off x="3732450" y="3279475"/>
              <a:ext cx="87025" cy="70250"/>
            </a:xfrm>
            <a:custGeom>
              <a:rect b="b" l="l" r="r" t="t"/>
              <a:pathLst>
                <a:path extrusionOk="0" h="2810" w="3481">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4"/>
            <p:cNvSpPr/>
            <p:nvPr/>
          </p:nvSpPr>
          <p:spPr>
            <a:xfrm>
              <a:off x="7151175" y="4447700"/>
              <a:ext cx="124825" cy="80400"/>
            </a:xfrm>
            <a:custGeom>
              <a:rect b="b" l="l" r="r" t="t"/>
              <a:pathLst>
                <a:path extrusionOk="0" h="3216" w="4993">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4"/>
            <p:cNvSpPr/>
            <p:nvPr/>
          </p:nvSpPr>
          <p:spPr>
            <a:xfrm>
              <a:off x="5593100" y="3857750"/>
              <a:ext cx="64300" cy="73225"/>
            </a:xfrm>
            <a:custGeom>
              <a:rect b="b" l="l" r="r" t="t"/>
              <a:pathLst>
                <a:path extrusionOk="0" h="2929" w="2572">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4"/>
            <p:cNvSpPr/>
            <p:nvPr/>
          </p:nvSpPr>
          <p:spPr>
            <a:xfrm>
              <a:off x="5676300" y="5090600"/>
              <a:ext cx="117250" cy="68825"/>
            </a:xfrm>
            <a:custGeom>
              <a:rect b="b" l="l" r="r" t="t"/>
              <a:pathLst>
                <a:path extrusionOk="0" h="2753" w="469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4"/>
            <p:cNvSpPr/>
            <p:nvPr/>
          </p:nvSpPr>
          <p:spPr>
            <a:xfrm>
              <a:off x="5982600" y="3985550"/>
              <a:ext cx="65200" cy="76450"/>
            </a:xfrm>
            <a:custGeom>
              <a:rect b="b" l="l" r="r" t="t"/>
              <a:pathLst>
                <a:path extrusionOk="0" h="3058" w="2608">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4"/>
            <p:cNvSpPr/>
            <p:nvPr/>
          </p:nvSpPr>
          <p:spPr>
            <a:xfrm>
              <a:off x="4035000" y="4184275"/>
              <a:ext cx="113475" cy="78150"/>
            </a:xfrm>
            <a:custGeom>
              <a:rect b="b" l="l" r="r" t="t"/>
              <a:pathLst>
                <a:path extrusionOk="0" h="3126" w="4539">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4"/>
            <p:cNvSpPr/>
            <p:nvPr/>
          </p:nvSpPr>
          <p:spPr>
            <a:xfrm>
              <a:off x="3724900" y="3298050"/>
              <a:ext cx="98300" cy="84550"/>
            </a:xfrm>
            <a:custGeom>
              <a:rect b="b" l="l" r="r" t="t"/>
              <a:pathLst>
                <a:path extrusionOk="0" h="3382" w="3932">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4"/>
            <p:cNvSpPr/>
            <p:nvPr/>
          </p:nvSpPr>
          <p:spPr>
            <a:xfrm>
              <a:off x="979350" y="1281925"/>
              <a:ext cx="79425" cy="72325"/>
            </a:xfrm>
            <a:custGeom>
              <a:rect b="b" l="l" r="r" t="t"/>
              <a:pathLst>
                <a:path extrusionOk="0" h="2893" w="3177">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4"/>
            <p:cNvSpPr/>
            <p:nvPr/>
          </p:nvSpPr>
          <p:spPr>
            <a:xfrm>
              <a:off x="7215475" y="4685950"/>
              <a:ext cx="83225" cy="68550"/>
            </a:xfrm>
            <a:custGeom>
              <a:rect b="b" l="l" r="r" t="t"/>
              <a:pathLst>
                <a:path extrusionOk="0" h="2742" w="3329">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4"/>
            <p:cNvSpPr/>
            <p:nvPr/>
          </p:nvSpPr>
          <p:spPr>
            <a:xfrm>
              <a:off x="5854025" y="4738900"/>
              <a:ext cx="109700" cy="45000"/>
            </a:xfrm>
            <a:custGeom>
              <a:rect b="b" l="l" r="r" t="t"/>
              <a:pathLst>
                <a:path extrusionOk="0" h="1800" w="4388">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4"/>
            <p:cNvSpPr/>
            <p:nvPr/>
          </p:nvSpPr>
          <p:spPr>
            <a:xfrm>
              <a:off x="5494775" y="3852400"/>
              <a:ext cx="64300" cy="95375"/>
            </a:xfrm>
            <a:custGeom>
              <a:rect b="b" l="l" r="r" t="t"/>
              <a:pathLst>
                <a:path extrusionOk="0" h="3815" w="2572">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4"/>
            <p:cNvSpPr/>
            <p:nvPr/>
          </p:nvSpPr>
          <p:spPr>
            <a:xfrm>
              <a:off x="4016100" y="3611925"/>
              <a:ext cx="98350" cy="83225"/>
            </a:xfrm>
            <a:custGeom>
              <a:rect b="b" l="l" r="r" t="t"/>
              <a:pathLst>
                <a:path extrusionOk="0" h="3329" w="3934">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4"/>
            <p:cNvSpPr/>
            <p:nvPr/>
          </p:nvSpPr>
          <p:spPr>
            <a:xfrm>
              <a:off x="5649825" y="5058475"/>
              <a:ext cx="109675" cy="52625"/>
            </a:xfrm>
            <a:custGeom>
              <a:rect b="b" l="l" r="r" t="t"/>
              <a:pathLst>
                <a:path extrusionOk="0" h="2105" w="4387">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4"/>
            <p:cNvSpPr/>
            <p:nvPr/>
          </p:nvSpPr>
          <p:spPr>
            <a:xfrm>
              <a:off x="7083100" y="4447425"/>
              <a:ext cx="79450" cy="74650"/>
            </a:xfrm>
            <a:custGeom>
              <a:rect b="b" l="l" r="r" t="t"/>
              <a:pathLst>
                <a:path extrusionOk="0" h="2986" w="3178">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4"/>
            <p:cNvSpPr/>
            <p:nvPr/>
          </p:nvSpPr>
          <p:spPr>
            <a:xfrm>
              <a:off x="2302950" y="779400"/>
              <a:ext cx="75675" cy="64650"/>
            </a:xfrm>
            <a:custGeom>
              <a:rect b="b" l="l" r="r" t="t"/>
              <a:pathLst>
                <a:path extrusionOk="0" h="2586" w="3027">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4"/>
            <p:cNvSpPr/>
            <p:nvPr/>
          </p:nvSpPr>
          <p:spPr>
            <a:xfrm>
              <a:off x="3694650" y="3951225"/>
              <a:ext cx="75650" cy="48150"/>
            </a:xfrm>
            <a:custGeom>
              <a:rect b="b" l="l" r="r" t="t"/>
              <a:pathLst>
                <a:path extrusionOk="0" h="1926" w="3026">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4"/>
            <p:cNvSpPr/>
            <p:nvPr/>
          </p:nvSpPr>
          <p:spPr>
            <a:xfrm>
              <a:off x="5895625" y="3982550"/>
              <a:ext cx="71875" cy="75650"/>
            </a:xfrm>
            <a:custGeom>
              <a:rect b="b" l="l" r="r" t="t"/>
              <a:pathLst>
                <a:path extrusionOk="0" h="3026" w="2875">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4"/>
            <p:cNvSpPr/>
            <p:nvPr/>
          </p:nvSpPr>
          <p:spPr>
            <a:xfrm>
              <a:off x="5744350" y="5073000"/>
              <a:ext cx="71875" cy="70575"/>
            </a:xfrm>
            <a:custGeom>
              <a:rect b="b" l="l" r="r" t="t"/>
              <a:pathLst>
                <a:path extrusionOk="0" h="2823" w="2875">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4"/>
            <p:cNvSpPr/>
            <p:nvPr/>
          </p:nvSpPr>
          <p:spPr>
            <a:xfrm>
              <a:off x="6723825" y="4434675"/>
              <a:ext cx="68100" cy="58425"/>
            </a:xfrm>
            <a:custGeom>
              <a:rect b="b" l="l" r="r" t="t"/>
              <a:pathLst>
                <a:path extrusionOk="0" h="2337" w="2724">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4"/>
            <p:cNvSpPr/>
            <p:nvPr/>
          </p:nvSpPr>
          <p:spPr>
            <a:xfrm>
              <a:off x="2408850" y="3517825"/>
              <a:ext cx="60525" cy="45500"/>
            </a:xfrm>
            <a:custGeom>
              <a:rect b="b" l="l" r="r" t="t"/>
              <a:pathLst>
                <a:path extrusionOk="0" h="1820" w="2421">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4"/>
            <p:cNvSpPr/>
            <p:nvPr/>
          </p:nvSpPr>
          <p:spPr>
            <a:xfrm>
              <a:off x="5797300" y="4663275"/>
              <a:ext cx="49200" cy="64300"/>
            </a:xfrm>
            <a:custGeom>
              <a:rect b="b" l="l" r="r" t="t"/>
              <a:pathLst>
                <a:path extrusionOk="0" h="2572" w="1968">
                  <a:moveTo>
                    <a:pt x="1" y="0"/>
                  </a:moveTo>
                  <a:cubicBezTo>
                    <a:pt x="1" y="908"/>
                    <a:pt x="1" y="1815"/>
                    <a:pt x="757" y="2572"/>
                  </a:cubicBezTo>
                  <a:cubicBezTo>
                    <a:pt x="1967" y="756"/>
                    <a:pt x="1816" y="454"/>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4"/>
            <p:cNvSpPr/>
            <p:nvPr/>
          </p:nvSpPr>
          <p:spPr>
            <a:xfrm>
              <a:off x="2885350" y="1790500"/>
              <a:ext cx="60525" cy="49125"/>
            </a:xfrm>
            <a:custGeom>
              <a:rect b="b" l="l" r="r" t="t"/>
              <a:pathLst>
                <a:path extrusionOk="0" h="1965" w="2421">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4"/>
            <p:cNvSpPr/>
            <p:nvPr/>
          </p:nvSpPr>
          <p:spPr>
            <a:xfrm>
              <a:off x="2393725" y="3339650"/>
              <a:ext cx="64300" cy="52975"/>
            </a:xfrm>
            <a:custGeom>
              <a:rect b="b" l="l" r="r" t="t"/>
              <a:pathLst>
                <a:path extrusionOk="0" h="2119" w="2572">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4"/>
            <p:cNvSpPr/>
            <p:nvPr/>
          </p:nvSpPr>
          <p:spPr>
            <a:xfrm>
              <a:off x="5324575" y="3816000"/>
              <a:ext cx="56750" cy="44025"/>
            </a:xfrm>
            <a:custGeom>
              <a:rect b="b" l="l" r="r" t="t"/>
              <a:pathLst>
                <a:path extrusionOk="0" h="1761" w="227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4"/>
            <p:cNvSpPr/>
            <p:nvPr/>
          </p:nvSpPr>
          <p:spPr>
            <a:xfrm>
              <a:off x="1020925" y="1735450"/>
              <a:ext cx="56775" cy="46875"/>
            </a:xfrm>
            <a:custGeom>
              <a:rect b="b" l="l" r="r" t="t"/>
              <a:pathLst>
                <a:path extrusionOk="0" h="1875" w="2271">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4"/>
            <p:cNvSpPr/>
            <p:nvPr/>
          </p:nvSpPr>
          <p:spPr>
            <a:xfrm>
              <a:off x="6587700" y="5014975"/>
              <a:ext cx="68100" cy="48225"/>
            </a:xfrm>
            <a:custGeom>
              <a:rect b="b" l="l" r="r" t="t"/>
              <a:pathLst>
                <a:path extrusionOk="0" h="1929" w="2724">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4"/>
            <p:cNvSpPr/>
            <p:nvPr/>
          </p:nvSpPr>
          <p:spPr>
            <a:xfrm>
              <a:off x="741075" y="1122200"/>
              <a:ext cx="60550" cy="61875"/>
            </a:xfrm>
            <a:custGeom>
              <a:rect b="b" l="l" r="r" t="t"/>
              <a:pathLst>
                <a:path extrusionOk="0" h="2475" w="2422">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4"/>
            <p:cNvSpPr/>
            <p:nvPr/>
          </p:nvSpPr>
          <p:spPr>
            <a:xfrm>
              <a:off x="2223550" y="3772450"/>
              <a:ext cx="60525" cy="36150"/>
            </a:xfrm>
            <a:custGeom>
              <a:rect b="b" l="l" r="r" t="t"/>
              <a:pathLst>
                <a:path extrusionOk="0" h="1446" w="2421">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4"/>
            <p:cNvSpPr/>
            <p:nvPr/>
          </p:nvSpPr>
          <p:spPr>
            <a:xfrm>
              <a:off x="1023175" y="1315225"/>
              <a:ext cx="65850" cy="61725"/>
            </a:xfrm>
            <a:custGeom>
              <a:rect b="b" l="l" r="r" t="t"/>
              <a:pathLst>
                <a:path extrusionOk="0" h="2469" w="2634">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4"/>
            <p:cNvSpPr/>
            <p:nvPr/>
          </p:nvSpPr>
          <p:spPr>
            <a:xfrm>
              <a:off x="5517450" y="3799575"/>
              <a:ext cx="52975" cy="58200"/>
            </a:xfrm>
            <a:custGeom>
              <a:rect b="b" l="l" r="r" t="t"/>
              <a:pathLst>
                <a:path extrusionOk="0" h="2328" w="2119">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4"/>
            <p:cNvSpPr/>
            <p:nvPr/>
          </p:nvSpPr>
          <p:spPr>
            <a:xfrm>
              <a:off x="5169525" y="4587300"/>
              <a:ext cx="52975" cy="45025"/>
            </a:xfrm>
            <a:custGeom>
              <a:rect b="b" l="l" r="r" t="t"/>
              <a:pathLst>
                <a:path extrusionOk="0" h="1801" w="2119">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4"/>
            <p:cNvSpPr/>
            <p:nvPr/>
          </p:nvSpPr>
          <p:spPr>
            <a:xfrm>
              <a:off x="5657375" y="4375850"/>
              <a:ext cx="49200" cy="43050"/>
            </a:xfrm>
            <a:custGeom>
              <a:rect b="b" l="l" r="r" t="t"/>
              <a:pathLst>
                <a:path extrusionOk="0" h="1722" w="1968">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4"/>
            <p:cNvSpPr/>
            <p:nvPr/>
          </p:nvSpPr>
          <p:spPr>
            <a:xfrm>
              <a:off x="5040950" y="5306000"/>
              <a:ext cx="56750" cy="38150"/>
            </a:xfrm>
            <a:custGeom>
              <a:rect b="b" l="l" r="r" t="t"/>
              <a:pathLst>
                <a:path extrusionOk="0" h="1526" w="227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4"/>
            <p:cNvSpPr/>
            <p:nvPr/>
          </p:nvSpPr>
          <p:spPr>
            <a:xfrm>
              <a:off x="4821600" y="4504425"/>
              <a:ext cx="79450" cy="51450"/>
            </a:xfrm>
            <a:custGeom>
              <a:rect b="b" l="l" r="r" t="t"/>
              <a:pathLst>
                <a:path extrusionOk="0" h="2058" w="3178">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4"/>
            <p:cNvSpPr/>
            <p:nvPr/>
          </p:nvSpPr>
          <p:spPr>
            <a:xfrm>
              <a:off x="971775" y="1627250"/>
              <a:ext cx="56750" cy="47125"/>
            </a:xfrm>
            <a:custGeom>
              <a:rect b="b" l="l" r="r" t="t"/>
              <a:pathLst>
                <a:path extrusionOk="0" h="1885" w="227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4"/>
            <p:cNvSpPr/>
            <p:nvPr/>
          </p:nvSpPr>
          <p:spPr>
            <a:xfrm>
              <a:off x="1989075" y="2155950"/>
              <a:ext cx="56750" cy="53300"/>
            </a:xfrm>
            <a:custGeom>
              <a:rect b="b" l="l" r="r" t="t"/>
              <a:pathLst>
                <a:path extrusionOk="0" h="2132" w="227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4"/>
            <p:cNvSpPr/>
            <p:nvPr/>
          </p:nvSpPr>
          <p:spPr>
            <a:xfrm>
              <a:off x="3513125" y="3880450"/>
              <a:ext cx="75650" cy="37825"/>
            </a:xfrm>
            <a:custGeom>
              <a:rect b="b" l="l" r="r" t="t"/>
              <a:pathLst>
                <a:path extrusionOk="0" h="1513" w="3026">
                  <a:moveTo>
                    <a:pt x="2118" y="0"/>
                  </a:moveTo>
                  <a:cubicBezTo>
                    <a:pt x="1059" y="0"/>
                    <a:pt x="0" y="0"/>
                    <a:pt x="757" y="1513"/>
                  </a:cubicBezTo>
                  <a:cubicBezTo>
                    <a:pt x="1664" y="1362"/>
                    <a:pt x="3026" y="1513"/>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4"/>
            <p:cNvSpPr/>
            <p:nvPr/>
          </p:nvSpPr>
          <p:spPr>
            <a:xfrm>
              <a:off x="4057700" y="3664875"/>
              <a:ext cx="91400" cy="42950"/>
            </a:xfrm>
            <a:custGeom>
              <a:rect b="b" l="l" r="r" t="t"/>
              <a:pathLst>
                <a:path extrusionOk="0" h="1718" w="3656">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4"/>
            <p:cNvSpPr/>
            <p:nvPr/>
          </p:nvSpPr>
          <p:spPr>
            <a:xfrm>
              <a:off x="1758375" y="2596950"/>
              <a:ext cx="60550" cy="44000"/>
            </a:xfrm>
            <a:custGeom>
              <a:rect b="b" l="l" r="r" t="t"/>
              <a:pathLst>
                <a:path extrusionOk="0" h="1760" w="2422">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4"/>
            <p:cNvSpPr/>
            <p:nvPr/>
          </p:nvSpPr>
          <p:spPr>
            <a:xfrm>
              <a:off x="7177650" y="4734775"/>
              <a:ext cx="83225" cy="28725"/>
            </a:xfrm>
            <a:custGeom>
              <a:rect b="b" l="l" r="r" t="t"/>
              <a:pathLst>
                <a:path extrusionOk="0" h="1149" w="3329">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4"/>
            <p:cNvSpPr/>
            <p:nvPr/>
          </p:nvSpPr>
          <p:spPr>
            <a:xfrm>
              <a:off x="2571450" y="1535750"/>
              <a:ext cx="60550" cy="51125"/>
            </a:xfrm>
            <a:custGeom>
              <a:rect b="b" l="l" r="r" t="t"/>
              <a:pathLst>
                <a:path extrusionOk="0" h="2045" w="2422">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4"/>
            <p:cNvSpPr/>
            <p:nvPr/>
          </p:nvSpPr>
          <p:spPr>
            <a:xfrm>
              <a:off x="2049575" y="3032325"/>
              <a:ext cx="49200" cy="35400"/>
            </a:xfrm>
            <a:custGeom>
              <a:rect b="b" l="l" r="r" t="t"/>
              <a:pathLst>
                <a:path extrusionOk="0" h="1416" w="1968">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4"/>
            <p:cNvSpPr/>
            <p:nvPr/>
          </p:nvSpPr>
          <p:spPr>
            <a:xfrm>
              <a:off x="3376975" y="3037100"/>
              <a:ext cx="49200" cy="36325"/>
            </a:xfrm>
            <a:custGeom>
              <a:rect b="b" l="l" r="r" t="t"/>
              <a:pathLst>
                <a:path extrusionOk="0" h="1453" w="1968">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4"/>
            <p:cNvSpPr/>
            <p:nvPr/>
          </p:nvSpPr>
          <p:spPr>
            <a:xfrm>
              <a:off x="2276475" y="752150"/>
              <a:ext cx="52975" cy="49975"/>
            </a:xfrm>
            <a:custGeom>
              <a:rect b="b" l="l" r="r" t="t"/>
              <a:pathLst>
                <a:path extrusionOk="0" h="1999" w="2119">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4"/>
            <p:cNvSpPr/>
            <p:nvPr/>
          </p:nvSpPr>
          <p:spPr>
            <a:xfrm>
              <a:off x="4008525" y="3642200"/>
              <a:ext cx="64325" cy="60525"/>
            </a:xfrm>
            <a:custGeom>
              <a:rect b="b" l="l" r="r" t="t"/>
              <a:pathLst>
                <a:path extrusionOk="0" h="2421" w="2573">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4"/>
            <p:cNvSpPr/>
            <p:nvPr/>
          </p:nvSpPr>
          <p:spPr>
            <a:xfrm>
              <a:off x="1777300" y="1209025"/>
              <a:ext cx="37825" cy="40825"/>
            </a:xfrm>
            <a:custGeom>
              <a:rect b="b" l="l" r="r" t="t"/>
              <a:pathLst>
                <a:path extrusionOk="0" h="1633" w="1513">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4"/>
            <p:cNvSpPr/>
            <p:nvPr/>
          </p:nvSpPr>
          <p:spPr>
            <a:xfrm>
              <a:off x="6769225" y="4440150"/>
              <a:ext cx="56750" cy="41625"/>
            </a:xfrm>
            <a:custGeom>
              <a:rect b="b" l="l" r="r" t="t"/>
              <a:pathLst>
                <a:path extrusionOk="0" h="1665" w="227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4"/>
            <p:cNvSpPr/>
            <p:nvPr/>
          </p:nvSpPr>
          <p:spPr>
            <a:xfrm>
              <a:off x="3637925" y="3139225"/>
              <a:ext cx="41625" cy="31250"/>
            </a:xfrm>
            <a:custGeom>
              <a:rect b="b" l="l" r="r" t="t"/>
              <a:pathLst>
                <a:path extrusionOk="0" h="1250" w="1665">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4"/>
            <p:cNvSpPr/>
            <p:nvPr/>
          </p:nvSpPr>
          <p:spPr>
            <a:xfrm>
              <a:off x="760000" y="2356400"/>
              <a:ext cx="37850" cy="31250"/>
            </a:xfrm>
            <a:custGeom>
              <a:rect b="b" l="l" r="r" t="t"/>
              <a:pathLst>
                <a:path extrusionOk="0" h="1250" w="1514">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4"/>
            <p:cNvSpPr/>
            <p:nvPr/>
          </p:nvSpPr>
          <p:spPr>
            <a:xfrm>
              <a:off x="771350" y="1153800"/>
              <a:ext cx="49175" cy="40900"/>
            </a:xfrm>
            <a:custGeom>
              <a:rect b="b" l="l" r="r" t="t"/>
              <a:pathLst>
                <a:path extrusionOk="0" h="1636" w="1967">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4"/>
            <p:cNvSpPr/>
            <p:nvPr/>
          </p:nvSpPr>
          <p:spPr>
            <a:xfrm>
              <a:off x="1467175" y="2396975"/>
              <a:ext cx="37850" cy="32775"/>
            </a:xfrm>
            <a:custGeom>
              <a:rect b="b" l="l" r="r" t="t"/>
              <a:pathLst>
                <a:path extrusionOk="0" h="1311" w="1514">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4"/>
            <p:cNvSpPr/>
            <p:nvPr/>
          </p:nvSpPr>
          <p:spPr>
            <a:xfrm>
              <a:off x="3331600" y="3670350"/>
              <a:ext cx="37825" cy="28600"/>
            </a:xfrm>
            <a:custGeom>
              <a:rect b="b" l="l" r="r" t="t"/>
              <a:pathLst>
                <a:path extrusionOk="0" h="1144" w="1513">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4"/>
            <p:cNvSpPr/>
            <p:nvPr/>
          </p:nvSpPr>
          <p:spPr>
            <a:xfrm>
              <a:off x="5725450" y="5058975"/>
              <a:ext cx="75650" cy="39225"/>
            </a:xfrm>
            <a:custGeom>
              <a:rect b="b" l="l" r="r" t="t"/>
              <a:pathLst>
                <a:path extrusionOk="0" h="1569" w="3026">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4"/>
            <p:cNvSpPr/>
            <p:nvPr/>
          </p:nvSpPr>
          <p:spPr>
            <a:xfrm>
              <a:off x="5649825" y="5094150"/>
              <a:ext cx="56750" cy="38075"/>
            </a:xfrm>
            <a:custGeom>
              <a:rect b="b" l="l" r="r" t="t"/>
              <a:pathLst>
                <a:path extrusionOk="0" h="1523" w="227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4"/>
            <p:cNvSpPr/>
            <p:nvPr/>
          </p:nvSpPr>
          <p:spPr>
            <a:xfrm>
              <a:off x="2314300" y="2049075"/>
              <a:ext cx="34050" cy="31275"/>
            </a:xfrm>
            <a:custGeom>
              <a:rect b="b" l="l" r="r" t="t"/>
              <a:pathLst>
                <a:path extrusionOk="0" h="1251" w="1362">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4"/>
            <p:cNvSpPr/>
            <p:nvPr/>
          </p:nvSpPr>
          <p:spPr>
            <a:xfrm>
              <a:off x="3513125" y="2976600"/>
              <a:ext cx="26500" cy="22725"/>
            </a:xfrm>
            <a:custGeom>
              <a:rect b="b" l="l" r="r" t="t"/>
              <a:pathLst>
                <a:path extrusionOk="0" h="909" w="106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4"/>
            <p:cNvSpPr/>
            <p:nvPr/>
          </p:nvSpPr>
          <p:spPr>
            <a:xfrm>
              <a:off x="1811325" y="3343425"/>
              <a:ext cx="30275" cy="25775"/>
            </a:xfrm>
            <a:custGeom>
              <a:rect b="b" l="l" r="r" t="t"/>
              <a:pathLst>
                <a:path extrusionOk="0" h="1031" w="1211">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4"/>
            <p:cNvSpPr/>
            <p:nvPr/>
          </p:nvSpPr>
          <p:spPr>
            <a:xfrm>
              <a:off x="5313250" y="4795275"/>
              <a:ext cx="22700" cy="23400"/>
            </a:xfrm>
            <a:custGeom>
              <a:rect b="b" l="l" r="r" t="t"/>
              <a:pathLst>
                <a:path extrusionOk="0" h="936" w="908">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4"/>
            <p:cNvSpPr/>
            <p:nvPr/>
          </p:nvSpPr>
          <p:spPr>
            <a:xfrm>
              <a:off x="5827550" y="4734775"/>
              <a:ext cx="34075" cy="30625"/>
            </a:xfrm>
            <a:custGeom>
              <a:rect b="b" l="l" r="r" t="t"/>
              <a:pathLst>
                <a:path extrusionOk="0" h="1225" w="1363">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4"/>
            <p:cNvSpPr/>
            <p:nvPr/>
          </p:nvSpPr>
          <p:spPr>
            <a:xfrm>
              <a:off x="6697375" y="4392275"/>
              <a:ext cx="37825" cy="28975"/>
            </a:xfrm>
            <a:custGeom>
              <a:rect b="b" l="l" r="r" t="t"/>
              <a:pathLst>
                <a:path extrusionOk="0" h="1159" w="1513">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4"/>
            <p:cNvSpPr/>
            <p:nvPr/>
          </p:nvSpPr>
          <p:spPr>
            <a:xfrm>
              <a:off x="1890750" y="2827700"/>
              <a:ext cx="34050" cy="28925"/>
            </a:xfrm>
            <a:custGeom>
              <a:rect b="b" l="l" r="r" t="t"/>
              <a:pathLst>
                <a:path extrusionOk="0" h="1157" w="1362">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4"/>
            <p:cNvSpPr/>
            <p:nvPr/>
          </p:nvSpPr>
          <p:spPr>
            <a:xfrm>
              <a:off x="1754600" y="1452550"/>
              <a:ext cx="22725" cy="18925"/>
            </a:xfrm>
            <a:custGeom>
              <a:rect b="b" l="l" r="r" t="t"/>
              <a:pathLst>
                <a:path extrusionOk="0" h="757" w="909">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4"/>
            <p:cNvSpPr/>
            <p:nvPr/>
          </p:nvSpPr>
          <p:spPr>
            <a:xfrm>
              <a:off x="6595250" y="4837225"/>
              <a:ext cx="18950" cy="20425"/>
            </a:xfrm>
            <a:custGeom>
              <a:rect b="b" l="l" r="r" t="t"/>
              <a:pathLst>
                <a:path extrusionOk="0" h="817" w="758">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4"/>
            <p:cNvSpPr/>
            <p:nvPr/>
          </p:nvSpPr>
          <p:spPr>
            <a:xfrm>
              <a:off x="1724350" y="1632400"/>
              <a:ext cx="18925" cy="18500"/>
            </a:xfrm>
            <a:custGeom>
              <a:rect b="b" l="l" r="r" t="t"/>
              <a:pathLst>
                <a:path extrusionOk="0" h="740" w="757">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4"/>
            <p:cNvSpPr/>
            <p:nvPr/>
          </p:nvSpPr>
          <p:spPr>
            <a:xfrm>
              <a:off x="873450" y="1443975"/>
              <a:ext cx="41625" cy="50200"/>
            </a:xfrm>
            <a:custGeom>
              <a:rect b="b" l="l" r="r" t="t"/>
              <a:pathLst>
                <a:path extrusionOk="0" h="2008" w="1665">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4"/>
            <p:cNvSpPr/>
            <p:nvPr/>
          </p:nvSpPr>
          <p:spPr>
            <a:xfrm>
              <a:off x="1054975" y="1327750"/>
              <a:ext cx="56750" cy="49200"/>
            </a:xfrm>
            <a:custGeom>
              <a:rect b="b" l="l" r="r" t="t"/>
              <a:pathLst>
                <a:path extrusionOk="0" h="1968" w="2270">
                  <a:moveTo>
                    <a:pt x="454" y="1"/>
                  </a:moveTo>
                  <a:lnTo>
                    <a:pt x="454" y="1"/>
                  </a:lnTo>
                  <a:cubicBezTo>
                    <a:pt x="303" y="606"/>
                    <a:pt x="152" y="1211"/>
                    <a:pt x="0" y="1967"/>
                  </a:cubicBezTo>
                  <a:cubicBezTo>
                    <a:pt x="2269" y="1816"/>
                    <a:pt x="757" y="757"/>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4"/>
            <p:cNvSpPr/>
            <p:nvPr/>
          </p:nvSpPr>
          <p:spPr>
            <a:xfrm>
              <a:off x="6440200" y="3697425"/>
              <a:ext cx="22725" cy="20425"/>
            </a:xfrm>
            <a:custGeom>
              <a:rect b="b" l="l" r="r" t="t"/>
              <a:pathLst>
                <a:path extrusionOk="0" h="817" w="909">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4"/>
            <p:cNvSpPr/>
            <p:nvPr/>
          </p:nvSpPr>
          <p:spPr>
            <a:xfrm>
              <a:off x="3297550" y="2708100"/>
              <a:ext cx="22725" cy="18925"/>
            </a:xfrm>
            <a:custGeom>
              <a:rect b="b" l="l" r="r" t="t"/>
              <a:pathLst>
                <a:path extrusionOk="0" h="757" w="909">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4"/>
            <p:cNvSpPr/>
            <p:nvPr/>
          </p:nvSpPr>
          <p:spPr>
            <a:xfrm>
              <a:off x="2590375" y="1577350"/>
              <a:ext cx="45400" cy="27100"/>
            </a:xfrm>
            <a:custGeom>
              <a:rect b="b" l="l" r="r" t="t"/>
              <a:pathLst>
                <a:path extrusionOk="0" h="1084" w="1816">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4"/>
            <p:cNvSpPr/>
            <p:nvPr/>
          </p:nvSpPr>
          <p:spPr>
            <a:xfrm>
              <a:off x="3649275" y="3941375"/>
              <a:ext cx="45400" cy="18500"/>
            </a:xfrm>
            <a:custGeom>
              <a:rect b="b" l="l" r="r" t="t"/>
              <a:pathLst>
                <a:path extrusionOk="0" h="740" w="1816">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4"/>
            <p:cNvSpPr/>
            <p:nvPr/>
          </p:nvSpPr>
          <p:spPr>
            <a:xfrm>
              <a:off x="2287825" y="1836875"/>
              <a:ext cx="30275" cy="24125"/>
            </a:xfrm>
            <a:custGeom>
              <a:rect b="b" l="l" r="r" t="t"/>
              <a:pathLst>
                <a:path extrusionOk="0" h="965" w="1211">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4"/>
            <p:cNvSpPr/>
            <p:nvPr/>
          </p:nvSpPr>
          <p:spPr>
            <a:xfrm>
              <a:off x="487700" y="268875"/>
              <a:ext cx="30300" cy="28175"/>
            </a:xfrm>
            <a:custGeom>
              <a:rect b="b" l="l" r="r" t="t"/>
              <a:pathLst>
                <a:path extrusionOk="0" h="1127" w="1212">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4"/>
            <p:cNvSpPr/>
            <p:nvPr/>
          </p:nvSpPr>
          <p:spPr>
            <a:xfrm>
              <a:off x="4004750" y="3606825"/>
              <a:ext cx="37850" cy="29250"/>
            </a:xfrm>
            <a:custGeom>
              <a:rect b="b" l="l" r="r" t="t"/>
              <a:pathLst>
                <a:path extrusionOk="0" h="1170" w="1514">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4"/>
            <p:cNvSpPr/>
            <p:nvPr/>
          </p:nvSpPr>
          <p:spPr>
            <a:xfrm>
              <a:off x="2700050" y="1260975"/>
              <a:ext cx="22700" cy="22000"/>
            </a:xfrm>
            <a:custGeom>
              <a:rect b="b" l="l" r="r" t="t"/>
              <a:pathLst>
                <a:path extrusionOk="0" h="880" w="908">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4"/>
            <p:cNvSpPr/>
            <p:nvPr/>
          </p:nvSpPr>
          <p:spPr>
            <a:xfrm>
              <a:off x="3736250" y="2023600"/>
              <a:ext cx="26500" cy="18925"/>
            </a:xfrm>
            <a:custGeom>
              <a:rect b="b" l="l" r="r" t="t"/>
              <a:pathLst>
                <a:path extrusionOk="0" h="757" w="106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4"/>
            <p:cNvSpPr/>
            <p:nvPr/>
          </p:nvSpPr>
          <p:spPr>
            <a:xfrm>
              <a:off x="6614175" y="5054675"/>
              <a:ext cx="45400" cy="28400"/>
            </a:xfrm>
            <a:custGeom>
              <a:rect b="b" l="l" r="r" t="t"/>
              <a:pathLst>
                <a:path extrusionOk="0" h="1136" w="1816">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4"/>
            <p:cNvSpPr/>
            <p:nvPr/>
          </p:nvSpPr>
          <p:spPr>
            <a:xfrm>
              <a:off x="903700" y="1456325"/>
              <a:ext cx="30275" cy="40125"/>
            </a:xfrm>
            <a:custGeom>
              <a:rect b="b" l="l" r="r" t="t"/>
              <a:pathLst>
                <a:path extrusionOk="0" h="1605" w="1211">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4"/>
            <p:cNvSpPr/>
            <p:nvPr/>
          </p:nvSpPr>
          <p:spPr>
            <a:xfrm>
              <a:off x="2730300" y="2186225"/>
              <a:ext cx="22700" cy="13050"/>
            </a:xfrm>
            <a:custGeom>
              <a:rect b="b" l="l" r="r" t="t"/>
              <a:pathLst>
                <a:path extrusionOk="0" h="522" w="908">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4"/>
            <p:cNvSpPr/>
            <p:nvPr/>
          </p:nvSpPr>
          <p:spPr>
            <a:xfrm>
              <a:off x="4889675" y="4512000"/>
              <a:ext cx="30275" cy="22700"/>
            </a:xfrm>
            <a:custGeom>
              <a:rect b="b" l="l" r="r" t="t"/>
              <a:pathLst>
                <a:path extrusionOk="0" h="908" w="1211">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4"/>
            <p:cNvSpPr/>
            <p:nvPr/>
          </p:nvSpPr>
          <p:spPr>
            <a:xfrm>
              <a:off x="5730250" y="4364500"/>
              <a:ext cx="14125" cy="9075"/>
            </a:xfrm>
            <a:custGeom>
              <a:rect b="b" l="l" r="r" t="t"/>
              <a:pathLst>
                <a:path extrusionOk="0" h="363" w="565">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4"/>
            <p:cNvSpPr/>
            <p:nvPr/>
          </p:nvSpPr>
          <p:spPr>
            <a:xfrm>
              <a:off x="4761100" y="4523350"/>
              <a:ext cx="22725" cy="22700"/>
            </a:xfrm>
            <a:custGeom>
              <a:rect b="b" l="l" r="r" t="t"/>
              <a:pathLst>
                <a:path extrusionOk="0" h="908" w="909">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4"/>
            <p:cNvSpPr/>
            <p:nvPr/>
          </p:nvSpPr>
          <p:spPr>
            <a:xfrm>
              <a:off x="6262450" y="4220800"/>
              <a:ext cx="11375" cy="11375"/>
            </a:xfrm>
            <a:custGeom>
              <a:rect b="b" l="l" r="r" t="t"/>
              <a:pathLst>
                <a:path extrusionOk="0" h="455" w="455">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4"/>
            <p:cNvSpPr/>
            <p:nvPr/>
          </p:nvSpPr>
          <p:spPr>
            <a:xfrm>
              <a:off x="5513675" y="3848700"/>
              <a:ext cx="30275" cy="24200"/>
            </a:xfrm>
            <a:custGeom>
              <a:rect b="b" l="l" r="r" t="t"/>
              <a:pathLst>
                <a:path extrusionOk="0" h="968" w="1211">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4"/>
            <p:cNvSpPr/>
            <p:nvPr/>
          </p:nvSpPr>
          <p:spPr>
            <a:xfrm>
              <a:off x="5733025" y="5146575"/>
              <a:ext cx="22700" cy="17800"/>
            </a:xfrm>
            <a:custGeom>
              <a:rect b="b" l="l" r="r" t="t"/>
              <a:pathLst>
                <a:path extrusionOk="0" h="712" w="908">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4"/>
            <p:cNvSpPr/>
            <p:nvPr/>
          </p:nvSpPr>
          <p:spPr>
            <a:xfrm>
              <a:off x="6833500" y="4481750"/>
              <a:ext cx="22725" cy="18925"/>
            </a:xfrm>
            <a:custGeom>
              <a:rect b="b" l="l" r="r" t="t"/>
              <a:pathLst>
                <a:path extrusionOk="0" h="757" w="909">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4"/>
            <p:cNvSpPr/>
            <p:nvPr/>
          </p:nvSpPr>
          <p:spPr>
            <a:xfrm>
              <a:off x="4821600" y="3903125"/>
              <a:ext cx="18000" cy="19675"/>
            </a:xfrm>
            <a:custGeom>
              <a:rect b="b" l="l" r="r" t="t"/>
              <a:pathLst>
                <a:path extrusionOk="0" h="787" w="72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4"/>
            <p:cNvSpPr/>
            <p:nvPr/>
          </p:nvSpPr>
          <p:spPr>
            <a:xfrm>
              <a:off x="6833500" y="4519550"/>
              <a:ext cx="30275" cy="30275"/>
            </a:xfrm>
            <a:custGeom>
              <a:rect b="b" l="l" r="r" t="t"/>
              <a:pathLst>
                <a:path extrusionOk="0" h="1211" w="1211">
                  <a:moveTo>
                    <a:pt x="1060" y="1"/>
                  </a:moveTo>
                  <a:lnTo>
                    <a:pt x="1060" y="1"/>
                  </a:lnTo>
                  <a:cubicBezTo>
                    <a:pt x="455" y="152"/>
                    <a:pt x="1" y="455"/>
                    <a:pt x="303" y="1211"/>
                  </a:cubicBezTo>
                  <a:cubicBezTo>
                    <a:pt x="908" y="1060"/>
                    <a:pt x="1211" y="757"/>
                    <a:pt x="106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4"/>
            <p:cNvSpPr/>
            <p:nvPr/>
          </p:nvSpPr>
          <p:spPr>
            <a:xfrm>
              <a:off x="4032400" y="4201900"/>
              <a:ext cx="29100" cy="34625"/>
            </a:xfrm>
            <a:custGeom>
              <a:rect b="b" l="l" r="r" t="t"/>
              <a:pathLst>
                <a:path extrusionOk="0" h="1385" w="1164">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4"/>
            <p:cNvSpPr/>
            <p:nvPr/>
          </p:nvSpPr>
          <p:spPr>
            <a:xfrm>
              <a:off x="4035000" y="4168100"/>
              <a:ext cx="30275" cy="22475"/>
            </a:xfrm>
            <a:custGeom>
              <a:rect b="b" l="l" r="r" t="t"/>
              <a:pathLst>
                <a:path extrusionOk="0" h="899" w="1211">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4"/>
            <p:cNvSpPr/>
            <p:nvPr/>
          </p:nvSpPr>
          <p:spPr>
            <a:xfrm>
              <a:off x="7083100" y="4515775"/>
              <a:ext cx="22725" cy="20500"/>
            </a:xfrm>
            <a:custGeom>
              <a:rect b="b" l="l" r="r" t="t"/>
              <a:pathLst>
                <a:path extrusionOk="0" h="820" w="909">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4"/>
            <p:cNvSpPr/>
            <p:nvPr/>
          </p:nvSpPr>
          <p:spPr>
            <a:xfrm>
              <a:off x="7056625" y="4667050"/>
              <a:ext cx="30275" cy="30275"/>
            </a:xfrm>
            <a:custGeom>
              <a:rect b="b" l="l" r="r" t="t"/>
              <a:pathLst>
                <a:path extrusionOk="0" h="1211" w="1211">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4"/>
            <p:cNvSpPr/>
            <p:nvPr/>
          </p:nvSpPr>
          <p:spPr>
            <a:xfrm>
              <a:off x="4000975" y="3623275"/>
              <a:ext cx="26500" cy="26500"/>
            </a:xfrm>
            <a:custGeom>
              <a:rect b="b" l="l" r="r" t="t"/>
              <a:pathLst>
                <a:path extrusionOk="0" h="1060" w="106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4"/>
            <p:cNvSpPr/>
            <p:nvPr/>
          </p:nvSpPr>
          <p:spPr>
            <a:xfrm>
              <a:off x="1505000" y="1709700"/>
              <a:ext cx="11375" cy="13275"/>
            </a:xfrm>
            <a:custGeom>
              <a:rect b="b" l="l" r="r" t="t"/>
              <a:pathLst>
                <a:path extrusionOk="0" h="531" w="455">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4"/>
            <p:cNvSpPr/>
            <p:nvPr/>
          </p:nvSpPr>
          <p:spPr>
            <a:xfrm>
              <a:off x="2155475" y="3245100"/>
              <a:ext cx="18925" cy="18950"/>
            </a:xfrm>
            <a:custGeom>
              <a:rect b="b" l="l" r="r" t="t"/>
              <a:pathLst>
                <a:path extrusionOk="0" h="758" w="757">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4"/>
            <p:cNvSpPr/>
            <p:nvPr/>
          </p:nvSpPr>
          <p:spPr>
            <a:xfrm>
              <a:off x="3789200" y="1951750"/>
              <a:ext cx="15150" cy="7575"/>
            </a:xfrm>
            <a:custGeom>
              <a:rect b="b" l="l" r="r" t="t"/>
              <a:pathLst>
                <a:path extrusionOk="0" h="303" w="606">
                  <a:moveTo>
                    <a:pt x="151" y="0"/>
                  </a:moveTo>
                  <a:cubicBezTo>
                    <a:pt x="151" y="0"/>
                    <a:pt x="0" y="303"/>
                    <a:pt x="0" y="303"/>
                  </a:cubicBezTo>
                  <a:lnTo>
                    <a:pt x="605" y="303"/>
                  </a:lnTo>
                  <a:cubicBezTo>
                    <a:pt x="605" y="152"/>
                    <a:pt x="605" y="152"/>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4"/>
            <p:cNvSpPr/>
            <p:nvPr/>
          </p:nvSpPr>
          <p:spPr>
            <a:xfrm>
              <a:off x="2299175" y="2560600"/>
              <a:ext cx="15150" cy="18950"/>
            </a:xfrm>
            <a:custGeom>
              <a:rect b="b" l="l" r="r" t="t"/>
              <a:pathLst>
                <a:path extrusionOk="0" h="758" w="606">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4"/>
            <p:cNvSpPr/>
            <p:nvPr/>
          </p:nvSpPr>
          <p:spPr>
            <a:xfrm>
              <a:off x="1285650" y="1545425"/>
              <a:ext cx="11375" cy="11750"/>
            </a:xfrm>
            <a:custGeom>
              <a:rect b="b" l="l" r="r" t="t"/>
              <a:pathLst>
                <a:path extrusionOk="0" h="470" w="455">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4"/>
            <p:cNvSpPr/>
            <p:nvPr/>
          </p:nvSpPr>
          <p:spPr>
            <a:xfrm>
              <a:off x="570900" y="435250"/>
              <a:ext cx="18950" cy="18950"/>
            </a:xfrm>
            <a:custGeom>
              <a:rect b="b" l="l" r="r" t="t"/>
              <a:pathLst>
                <a:path extrusionOk="0" h="758" w="758">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4"/>
            <p:cNvSpPr/>
            <p:nvPr/>
          </p:nvSpPr>
          <p:spPr>
            <a:xfrm>
              <a:off x="1667625" y="1747525"/>
              <a:ext cx="15150" cy="15150"/>
            </a:xfrm>
            <a:custGeom>
              <a:rect b="b" l="l" r="r" t="t"/>
              <a:pathLst>
                <a:path extrusionOk="0" h="606" w="606">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4"/>
            <p:cNvSpPr/>
            <p:nvPr/>
          </p:nvSpPr>
          <p:spPr>
            <a:xfrm>
              <a:off x="676800" y="439050"/>
              <a:ext cx="11375" cy="15150"/>
            </a:xfrm>
            <a:custGeom>
              <a:rect b="b" l="l" r="r" t="t"/>
              <a:pathLst>
                <a:path extrusionOk="0" h="606" w="455">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4"/>
            <p:cNvSpPr/>
            <p:nvPr/>
          </p:nvSpPr>
          <p:spPr>
            <a:xfrm>
              <a:off x="3203025" y="3691350"/>
              <a:ext cx="11350" cy="12950"/>
            </a:xfrm>
            <a:custGeom>
              <a:rect b="b" l="l" r="r" t="t"/>
              <a:pathLst>
                <a:path extrusionOk="0" h="518" w="454">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4"/>
            <p:cNvSpPr/>
            <p:nvPr/>
          </p:nvSpPr>
          <p:spPr>
            <a:xfrm>
              <a:off x="2650875" y="1743750"/>
              <a:ext cx="15150" cy="11375"/>
            </a:xfrm>
            <a:custGeom>
              <a:rect b="b" l="l" r="r" t="t"/>
              <a:pathLst>
                <a:path extrusionOk="0" h="455" w="606">
                  <a:moveTo>
                    <a:pt x="152" y="0"/>
                  </a:moveTo>
                  <a:cubicBezTo>
                    <a:pt x="1" y="0"/>
                    <a:pt x="1" y="152"/>
                    <a:pt x="1" y="303"/>
                  </a:cubicBezTo>
                  <a:lnTo>
                    <a:pt x="606" y="454"/>
                  </a:lnTo>
                  <a:cubicBezTo>
                    <a:pt x="606" y="303"/>
                    <a:pt x="606"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4"/>
            <p:cNvSpPr/>
            <p:nvPr/>
          </p:nvSpPr>
          <p:spPr>
            <a:xfrm>
              <a:off x="2038225" y="2190000"/>
              <a:ext cx="15150" cy="18925"/>
            </a:xfrm>
            <a:custGeom>
              <a:rect b="b" l="l" r="r" t="t"/>
              <a:pathLst>
                <a:path extrusionOk="0" h="757" w="606">
                  <a:moveTo>
                    <a:pt x="303" y="0"/>
                  </a:moveTo>
                  <a:cubicBezTo>
                    <a:pt x="303" y="303"/>
                    <a:pt x="152" y="454"/>
                    <a:pt x="1" y="757"/>
                  </a:cubicBezTo>
                  <a:cubicBezTo>
                    <a:pt x="455" y="605"/>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4"/>
            <p:cNvSpPr/>
            <p:nvPr/>
          </p:nvSpPr>
          <p:spPr>
            <a:xfrm>
              <a:off x="2408850" y="3339650"/>
              <a:ext cx="13750" cy="9850"/>
            </a:xfrm>
            <a:custGeom>
              <a:rect b="b" l="l" r="r" t="t"/>
              <a:pathLst>
                <a:path extrusionOk="0" h="394" w="55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4"/>
            <p:cNvSpPr/>
            <p:nvPr/>
          </p:nvSpPr>
          <p:spPr>
            <a:xfrm>
              <a:off x="4118200" y="4249575"/>
              <a:ext cx="11375" cy="9075"/>
            </a:xfrm>
            <a:custGeom>
              <a:rect b="b" l="l" r="r" t="t"/>
              <a:pathLst>
                <a:path extrusionOk="0" h="363" w="455">
                  <a:moveTo>
                    <a:pt x="244" y="0"/>
                  </a:moveTo>
                  <a:cubicBezTo>
                    <a:pt x="82" y="0"/>
                    <a:pt x="1" y="141"/>
                    <a:pt x="1" y="362"/>
                  </a:cubicBezTo>
                  <a:lnTo>
                    <a:pt x="303" y="211"/>
                  </a:lnTo>
                  <a:lnTo>
                    <a:pt x="454" y="60"/>
                  </a:lnTo>
                  <a:cubicBezTo>
                    <a:pt x="373" y="19"/>
                    <a:pt x="303" y="0"/>
                    <a:pt x="24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4"/>
            <p:cNvSpPr/>
            <p:nvPr/>
          </p:nvSpPr>
          <p:spPr>
            <a:xfrm>
              <a:off x="4061475" y="4235925"/>
              <a:ext cx="11375" cy="11375"/>
            </a:xfrm>
            <a:custGeom>
              <a:rect b="b" l="l" r="r" t="t"/>
              <a:pathLst>
                <a:path extrusionOk="0" h="455" w="455">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4"/>
            <p:cNvSpPr/>
            <p:nvPr/>
          </p:nvSpPr>
          <p:spPr>
            <a:xfrm>
              <a:off x="4061475" y="3634625"/>
              <a:ext cx="22725" cy="9850"/>
            </a:xfrm>
            <a:custGeom>
              <a:rect b="b" l="l" r="r" t="t"/>
              <a:pathLst>
                <a:path extrusionOk="0" h="394" w="909">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4"/>
            <p:cNvSpPr/>
            <p:nvPr/>
          </p:nvSpPr>
          <p:spPr>
            <a:xfrm>
              <a:off x="4042575" y="3610950"/>
              <a:ext cx="14475" cy="16125"/>
            </a:xfrm>
            <a:custGeom>
              <a:rect b="b" l="l" r="r" t="t"/>
              <a:pathLst>
                <a:path extrusionOk="0" h="645" w="579">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4"/>
            <p:cNvSpPr/>
            <p:nvPr/>
          </p:nvSpPr>
          <p:spPr>
            <a:xfrm>
              <a:off x="2348325" y="790750"/>
              <a:ext cx="15175" cy="12925"/>
            </a:xfrm>
            <a:custGeom>
              <a:rect b="b" l="l" r="r" t="t"/>
              <a:pathLst>
                <a:path extrusionOk="0" h="517" w="607">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4"/>
            <p:cNvSpPr/>
            <p:nvPr/>
          </p:nvSpPr>
          <p:spPr>
            <a:xfrm>
              <a:off x="5914550" y="4069525"/>
              <a:ext cx="11350" cy="15150"/>
            </a:xfrm>
            <a:custGeom>
              <a:rect b="b" l="l" r="r" t="t"/>
              <a:pathLst>
                <a:path extrusionOk="0" h="606" w="454">
                  <a:moveTo>
                    <a:pt x="0" y="1"/>
                  </a:moveTo>
                  <a:lnTo>
                    <a:pt x="454" y="606"/>
                  </a:lnTo>
                  <a:cubicBezTo>
                    <a:pt x="454" y="606"/>
                    <a:pt x="454" y="454"/>
                    <a:pt x="454" y="303"/>
                  </a:cubicBezTo>
                  <a:cubicBezTo>
                    <a:pt x="454" y="1"/>
                    <a:pt x="303"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4"/>
            <p:cNvSpPr/>
            <p:nvPr/>
          </p:nvSpPr>
          <p:spPr>
            <a:xfrm>
              <a:off x="238125" y="1392050"/>
              <a:ext cx="11350" cy="11950"/>
            </a:xfrm>
            <a:custGeom>
              <a:rect b="b" l="l" r="r" t="t"/>
              <a:pathLst>
                <a:path extrusionOk="0" h="478" w="454">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4"/>
            <p:cNvSpPr/>
            <p:nvPr/>
          </p:nvSpPr>
          <p:spPr>
            <a:xfrm>
              <a:off x="6451550" y="5060350"/>
              <a:ext cx="34050" cy="15725"/>
            </a:xfrm>
            <a:custGeom>
              <a:rect b="b" l="l" r="r" t="t"/>
              <a:pathLst>
                <a:path extrusionOk="0" h="629" w="1362">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4"/>
            <p:cNvSpPr/>
            <p:nvPr/>
          </p:nvSpPr>
          <p:spPr>
            <a:xfrm>
              <a:off x="6512050" y="5041450"/>
              <a:ext cx="26500" cy="34050"/>
            </a:xfrm>
            <a:custGeom>
              <a:rect b="b" l="l" r="r" t="t"/>
              <a:pathLst>
                <a:path extrusionOk="0" h="1362" w="106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4"/>
            <p:cNvSpPr/>
            <p:nvPr/>
          </p:nvSpPr>
          <p:spPr>
            <a:xfrm>
              <a:off x="6500700" y="5075475"/>
              <a:ext cx="26000" cy="19675"/>
            </a:xfrm>
            <a:custGeom>
              <a:rect b="b" l="l" r="r" t="t"/>
              <a:pathLst>
                <a:path extrusionOk="0" h="787" w="104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4"/>
            <p:cNvSpPr/>
            <p:nvPr/>
          </p:nvSpPr>
          <p:spPr>
            <a:xfrm>
              <a:off x="6602825" y="5049000"/>
              <a:ext cx="11375" cy="12950"/>
            </a:xfrm>
            <a:custGeom>
              <a:rect b="b" l="l" r="r" t="t"/>
              <a:pathLst>
                <a:path extrusionOk="0" h="518" w="455">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4"/>
            <p:cNvSpPr/>
            <p:nvPr/>
          </p:nvSpPr>
          <p:spPr>
            <a:xfrm>
              <a:off x="4821600" y="4534675"/>
              <a:ext cx="79450" cy="71875"/>
            </a:xfrm>
            <a:custGeom>
              <a:rect b="b" l="l" r="r" t="t"/>
              <a:pathLst>
                <a:path extrusionOk="0" h="2875" w="3178">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4"/>
            <p:cNvSpPr/>
            <p:nvPr/>
          </p:nvSpPr>
          <p:spPr>
            <a:xfrm>
              <a:off x="4927500" y="4546025"/>
              <a:ext cx="25" cy="11375"/>
            </a:xfrm>
            <a:custGeom>
              <a:rect b="b" l="l" r="r" t="t"/>
              <a:pathLst>
                <a:path extrusionOk="0" h="455" w="1">
                  <a:moveTo>
                    <a:pt x="0" y="1"/>
                  </a:moveTo>
                  <a:lnTo>
                    <a:pt x="0" y="454"/>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4"/>
            <p:cNvSpPr/>
            <p:nvPr/>
          </p:nvSpPr>
          <p:spPr>
            <a:xfrm>
              <a:off x="5995150" y="4114900"/>
              <a:ext cx="36650" cy="28175"/>
            </a:xfrm>
            <a:custGeom>
              <a:rect b="b" l="l" r="r" t="t"/>
              <a:pathLst>
                <a:path extrusionOk="0" h="1127" w="1466">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4"/>
            <p:cNvSpPr/>
            <p:nvPr/>
          </p:nvSpPr>
          <p:spPr>
            <a:xfrm>
              <a:off x="5937225" y="4039275"/>
              <a:ext cx="7600" cy="2850"/>
            </a:xfrm>
            <a:custGeom>
              <a:rect b="b" l="l" r="r" t="t"/>
              <a:pathLst>
                <a:path extrusionOk="0" h="114" w="304">
                  <a:moveTo>
                    <a:pt x="1" y="0"/>
                  </a:moveTo>
                  <a:cubicBezTo>
                    <a:pt x="76" y="76"/>
                    <a:pt x="152" y="114"/>
                    <a:pt x="209" y="114"/>
                  </a:cubicBezTo>
                  <a:cubicBezTo>
                    <a:pt x="265" y="114"/>
                    <a:pt x="303" y="76"/>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4"/>
            <p:cNvSpPr/>
            <p:nvPr/>
          </p:nvSpPr>
          <p:spPr>
            <a:xfrm>
              <a:off x="5865375" y="4648125"/>
              <a:ext cx="37850" cy="45275"/>
            </a:xfrm>
            <a:custGeom>
              <a:rect b="b" l="l" r="r" t="t"/>
              <a:pathLst>
                <a:path extrusionOk="0" h="1811" w="1514">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4"/>
            <p:cNvSpPr/>
            <p:nvPr/>
          </p:nvSpPr>
          <p:spPr>
            <a:xfrm>
              <a:off x="5865375" y="4655700"/>
              <a:ext cx="3800" cy="22725"/>
            </a:xfrm>
            <a:custGeom>
              <a:rect b="b" l="l" r="r" t="t"/>
              <a:pathLst>
                <a:path extrusionOk="0" h="909" w="152">
                  <a:moveTo>
                    <a:pt x="152" y="1"/>
                  </a:moveTo>
                  <a:lnTo>
                    <a:pt x="1" y="908"/>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4"/>
            <p:cNvSpPr/>
            <p:nvPr/>
          </p:nvSpPr>
          <p:spPr>
            <a:xfrm>
              <a:off x="7090675" y="4602750"/>
              <a:ext cx="64300" cy="36525"/>
            </a:xfrm>
            <a:custGeom>
              <a:rect b="b" l="l" r="r" t="t"/>
              <a:pathLst>
                <a:path extrusionOk="0" h="1461" w="2572">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4"/>
            <p:cNvSpPr/>
            <p:nvPr/>
          </p:nvSpPr>
          <p:spPr>
            <a:xfrm>
              <a:off x="7170075" y="4586300"/>
              <a:ext cx="68100" cy="49575"/>
            </a:xfrm>
            <a:custGeom>
              <a:rect b="b" l="l" r="r" t="t"/>
              <a:pathLst>
                <a:path extrusionOk="0" h="1983" w="2724">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4"/>
            <p:cNvSpPr/>
            <p:nvPr/>
          </p:nvSpPr>
          <p:spPr>
            <a:xfrm>
              <a:off x="7132275" y="4481750"/>
              <a:ext cx="56750" cy="37825"/>
            </a:xfrm>
            <a:custGeom>
              <a:rect b="b" l="l" r="r" t="t"/>
              <a:pathLst>
                <a:path extrusionOk="0" h="1513" w="227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4"/>
            <p:cNvSpPr/>
            <p:nvPr/>
          </p:nvSpPr>
          <p:spPr>
            <a:xfrm>
              <a:off x="7136050" y="4598625"/>
              <a:ext cx="56750" cy="38200"/>
            </a:xfrm>
            <a:custGeom>
              <a:rect b="b" l="l" r="r" t="t"/>
              <a:pathLst>
                <a:path extrusionOk="0" h="1528" w="227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4"/>
            <p:cNvSpPr/>
            <p:nvPr/>
          </p:nvSpPr>
          <p:spPr>
            <a:xfrm>
              <a:off x="7200350" y="4557375"/>
              <a:ext cx="52950" cy="49175"/>
            </a:xfrm>
            <a:custGeom>
              <a:rect b="b" l="l" r="r" t="t"/>
              <a:pathLst>
                <a:path extrusionOk="0" h="1967" w="2118">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4"/>
            <p:cNvSpPr/>
            <p:nvPr/>
          </p:nvSpPr>
          <p:spPr>
            <a:xfrm>
              <a:off x="7192775" y="4515775"/>
              <a:ext cx="45400" cy="41625"/>
            </a:xfrm>
            <a:custGeom>
              <a:rect b="b" l="l" r="r" t="t"/>
              <a:pathLst>
                <a:path extrusionOk="0" h="1665" w="1816">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4"/>
            <p:cNvSpPr/>
            <p:nvPr/>
          </p:nvSpPr>
          <p:spPr>
            <a:xfrm>
              <a:off x="3573625" y="3944725"/>
              <a:ext cx="3800" cy="11375"/>
            </a:xfrm>
            <a:custGeom>
              <a:rect b="b" l="l" r="r" t="t"/>
              <a:pathLst>
                <a:path extrusionOk="0" h="455" w="152">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4"/>
            <p:cNvSpPr/>
            <p:nvPr/>
          </p:nvSpPr>
          <p:spPr>
            <a:xfrm>
              <a:off x="7192775" y="4648125"/>
              <a:ext cx="87000" cy="56775"/>
            </a:xfrm>
            <a:custGeom>
              <a:rect b="b" l="l" r="r" t="t"/>
              <a:pathLst>
                <a:path extrusionOk="0" h="2271" w="348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4"/>
            <p:cNvSpPr/>
            <p:nvPr/>
          </p:nvSpPr>
          <p:spPr>
            <a:xfrm>
              <a:off x="7157025" y="4661775"/>
              <a:ext cx="13075" cy="9075"/>
            </a:xfrm>
            <a:custGeom>
              <a:rect b="b" l="l" r="r" t="t"/>
              <a:pathLst>
                <a:path extrusionOk="0" h="363" w="523">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4"/>
            <p:cNvSpPr/>
            <p:nvPr/>
          </p:nvSpPr>
          <p:spPr>
            <a:xfrm>
              <a:off x="5559050" y="3846400"/>
              <a:ext cx="11375" cy="3800"/>
            </a:xfrm>
            <a:custGeom>
              <a:rect b="b" l="l" r="r" t="t"/>
              <a:pathLst>
                <a:path extrusionOk="0" h="152" w="455">
                  <a:moveTo>
                    <a:pt x="1" y="1"/>
                  </a:moveTo>
                  <a:cubicBezTo>
                    <a:pt x="152" y="152"/>
                    <a:pt x="152" y="152"/>
                    <a:pt x="303" y="152"/>
                  </a:cubicBezTo>
                  <a:lnTo>
                    <a:pt x="454" y="152"/>
                  </a:lnTo>
                  <a:lnTo>
                    <a:pt x="303"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4"/>
            <p:cNvSpPr/>
            <p:nvPr/>
          </p:nvSpPr>
          <p:spPr>
            <a:xfrm>
              <a:off x="7211675" y="4621675"/>
              <a:ext cx="75675" cy="56750"/>
            </a:xfrm>
            <a:custGeom>
              <a:rect b="b" l="l" r="r" t="t"/>
              <a:pathLst>
                <a:path extrusionOk="0" h="2270" w="3027">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4"/>
            <p:cNvSpPr/>
            <p:nvPr/>
          </p:nvSpPr>
          <p:spPr>
            <a:xfrm>
              <a:off x="7245725" y="4587625"/>
              <a:ext cx="52975" cy="52975"/>
            </a:xfrm>
            <a:custGeom>
              <a:rect b="b" l="l" r="r" t="t"/>
              <a:pathLst>
                <a:path extrusionOk="0" h="2119" w="2119">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4"/>
            <p:cNvSpPr/>
            <p:nvPr/>
          </p:nvSpPr>
          <p:spPr>
            <a:xfrm>
              <a:off x="7321625" y="4591400"/>
              <a:ext cx="3525" cy="9075"/>
            </a:xfrm>
            <a:custGeom>
              <a:rect b="b" l="l" r="r" t="t"/>
              <a:pathLst>
                <a:path extrusionOk="0" h="363" w="141">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4"/>
            <p:cNvSpPr/>
            <p:nvPr/>
          </p:nvSpPr>
          <p:spPr>
            <a:xfrm>
              <a:off x="7189000" y="4635375"/>
              <a:ext cx="34050" cy="65725"/>
            </a:xfrm>
            <a:custGeom>
              <a:rect b="b" l="l" r="r" t="t"/>
              <a:pathLst>
                <a:path extrusionOk="0" h="2629" w="1362">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4"/>
            <p:cNvSpPr/>
            <p:nvPr/>
          </p:nvSpPr>
          <p:spPr>
            <a:xfrm>
              <a:off x="7192775" y="4625450"/>
              <a:ext cx="22725" cy="22700"/>
            </a:xfrm>
            <a:custGeom>
              <a:rect b="b" l="l" r="r" t="t"/>
              <a:pathLst>
                <a:path extrusionOk="0" h="908" w="909">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4"/>
            <p:cNvSpPr/>
            <p:nvPr/>
          </p:nvSpPr>
          <p:spPr>
            <a:xfrm>
              <a:off x="4734625" y="4572500"/>
              <a:ext cx="105925" cy="71875"/>
            </a:xfrm>
            <a:custGeom>
              <a:rect b="b" l="l" r="r" t="t"/>
              <a:pathLst>
                <a:path extrusionOk="0" h="2875" w="4237">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4"/>
            <p:cNvSpPr/>
            <p:nvPr/>
          </p:nvSpPr>
          <p:spPr>
            <a:xfrm>
              <a:off x="4814050" y="4515775"/>
              <a:ext cx="11375" cy="18925"/>
            </a:xfrm>
            <a:custGeom>
              <a:rect b="b" l="l" r="r" t="t"/>
              <a:pathLst>
                <a:path extrusionOk="0" h="757" w="455">
                  <a:moveTo>
                    <a:pt x="454" y="1"/>
                  </a:moveTo>
                  <a:cubicBezTo>
                    <a:pt x="152" y="152"/>
                    <a:pt x="0" y="454"/>
                    <a:pt x="303" y="757"/>
                  </a:cubicBezTo>
                  <a:lnTo>
                    <a:pt x="454"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4"/>
            <p:cNvSpPr/>
            <p:nvPr/>
          </p:nvSpPr>
          <p:spPr>
            <a:xfrm>
              <a:off x="4129550" y="4205675"/>
              <a:ext cx="25" cy="11375"/>
            </a:xfrm>
            <a:custGeom>
              <a:rect b="b" l="l" r="r" t="t"/>
              <a:pathLst>
                <a:path extrusionOk="0" h="455" w="1">
                  <a:moveTo>
                    <a:pt x="0" y="454"/>
                  </a:moveTo>
                  <a:cubicBezTo>
                    <a:pt x="0" y="303"/>
                    <a:pt x="0" y="152"/>
                    <a:pt x="0" y="0"/>
                  </a:cubicBezTo>
                  <a:cubicBezTo>
                    <a:pt x="0" y="152"/>
                    <a:pt x="0" y="303"/>
                    <a:pt x="0" y="454"/>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4"/>
            <p:cNvSpPr/>
            <p:nvPr/>
          </p:nvSpPr>
          <p:spPr>
            <a:xfrm>
              <a:off x="7223025" y="4517300"/>
              <a:ext cx="41625" cy="32525"/>
            </a:xfrm>
            <a:custGeom>
              <a:rect b="b" l="l" r="r" t="t"/>
              <a:pathLst>
                <a:path extrusionOk="0" h="1301" w="1665">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4"/>
            <p:cNvSpPr/>
            <p:nvPr/>
          </p:nvSpPr>
          <p:spPr>
            <a:xfrm>
              <a:off x="7223025" y="4549800"/>
              <a:ext cx="41625" cy="49200"/>
            </a:xfrm>
            <a:custGeom>
              <a:rect b="b" l="l" r="r" t="t"/>
              <a:pathLst>
                <a:path extrusionOk="0" h="1968" w="1665">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4"/>
            <p:cNvSpPr/>
            <p:nvPr/>
          </p:nvSpPr>
          <p:spPr>
            <a:xfrm>
              <a:off x="7238150" y="4538475"/>
              <a:ext cx="15150" cy="22700"/>
            </a:xfrm>
            <a:custGeom>
              <a:rect b="b" l="l" r="r" t="t"/>
              <a:pathLst>
                <a:path extrusionOk="0" h="908" w="606">
                  <a:moveTo>
                    <a:pt x="606" y="0"/>
                  </a:moveTo>
                  <a:lnTo>
                    <a:pt x="1" y="454"/>
                  </a:lnTo>
                  <a:cubicBezTo>
                    <a:pt x="1" y="605"/>
                    <a:pt x="152" y="756"/>
                    <a:pt x="303" y="908"/>
                  </a:cubicBezTo>
                  <a:cubicBezTo>
                    <a:pt x="455" y="605"/>
                    <a:pt x="606" y="303"/>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4"/>
            <p:cNvSpPr/>
            <p:nvPr/>
          </p:nvSpPr>
          <p:spPr>
            <a:xfrm>
              <a:off x="7264625" y="4587625"/>
              <a:ext cx="22725" cy="7600"/>
            </a:xfrm>
            <a:custGeom>
              <a:rect b="b" l="l" r="r" t="t"/>
              <a:pathLst>
                <a:path extrusionOk="0" h="304" w="909">
                  <a:moveTo>
                    <a:pt x="1" y="1"/>
                  </a:moveTo>
                  <a:cubicBezTo>
                    <a:pt x="303" y="152"/>
                    <a:pt x="606" y="303"/>
                    <a:pt x="908" y="303"/>
                  </a:cubicBezTo>
                  <a:cubicBezTo>
                    <a:pt x="606" y="1"/>
                    <a:pt x="303" y="1"/>
                    <a:pt x="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4"/>
            <p:cNvSpPr/>
            <p:nvPr/>
          </p:nvSpPr>
          <p:spPr>
            <a:xfrm>
              <a:off x="4764875" y="4621675"/>
              <a:ext cx="34075" cy="26475"/>
            </a:xfrm>
            <a:custGeom>
              <a:rect b="b" l="l" r="r" t="t"/>
              <a:pathLst>
                <a:path extrusionOk="0" h="1059" w="1363">
                  <a:moveTo>
                    <a:pt x="303" y="0"/>
                  </a:moveTo>
                  <a:cubicBezTo>
                    <a:pt x="1" y="1059"/>
                    <a:pt x="908" y="756"/>
                    <a:pt x="1362" y="908"/>
                  </a:cubicBezTo>
                  <a:cubicBezTo>
                    <a:pt x="1362" y="151"/>
                    <a:pt x="1060"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4"/>
            <p:cNvSpPr/>
            <p:nvPr/>
          </p:nvSpPr>
          <p:spPr>
            <a:xfrm>
              <a:off x="7151175" y="4455275"/>
              <a:ext cx="11375" cy="15150"/>
            </a:xfrm>
            <a:custGeom>
              <a:rect b="b" l="l" r="r" t="t"/>
              <a:pathLst>
                <a:path extrusionOk="0" h="606" w="455">
                  <a:moveTo>
                    <a:pt x="454" y="0"/>
                  </a:moveTo>
                  <a:lnTo>
                    <a:pt x="454" y="0"/>
                  </a:lnTo>
                  <a:cubicBezTo>
                    <a:pt x="152" y="151"/>
                    <a:pt x="1" y="454"/>
                    <a:pt x="303" y="605"/>
                  </a:cubicBezTo>
                  <a:cubicBezTo>
                    <a:pt x="454" y="454"/>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4"/>
            <p:cNvSpPr/>
            <p:nvPr/>
          </p:nvSpPr>
          <p:spPr>
            <a:xfrm>
              <a:off x="5672500" y="5083050"/>
              <a:ext cx="64325" cy="30275"/>
            </a:xfrm>
            <a:custGeom>
              <a:rect b="b" l="l" r="r" t="t"/>
              <a:pathLst>
                <a:path extrusionOk="0" h="1211" w="2573">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4"/>
            <p:cNvSpPr/>
            <p:nvPr/>
          </p:nvSpPr>
          <p:spPr>
            <a:xfrm>
              <a:off x="5736800" y="5090600"/>
              <a:ext cx="18925" cy="15150"/>
            </a:xfrm>
            <a:custGeom>
              <a:rect b="b" l="l" r="r" t="t"/>
              <a:pathLst>
                <a:path extrusionOk="0" h="606" w="757">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4"/>
            <p:cNvSpPr/>
            <p:nvPr/>
          </p:nvSpPr>
          <p:spPr>
            <a:xfrm>
              <a:off x="5528800" y="3903125"/>
              <a:ext cx="3800" cy="11375"/>
            </a:xfrm>
            <a:custGeom>
              <a:rect b="b" l="l" r="r" t="t"/>
              <a:pathLst>
                <a:path extrusionOk="0" h="455" w="152">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4"/>
            <p:cNvSpPr/>
            <p:nvPr/>
          </p:nvSpPr>
          <p:spPr>
            <a:xfrm>
              <a:off x="899925" y="1463900"/>
              <a:ext cx="15150" cy="18925"/>
            </a:xfrm>
            <a:custGeom>
              <a:rect b="b" l="l" r="r" t="t"/>
              <a:pathLst>
                <a:path extrusionOk="0" h="757" w="606">
                  <a:moveTo>
                    <a:pt x="454" y="0"/>
                  </a:moveTo>
                  <a:lnTo>
                    <a:pt x="454" y="0"/>
                  </a:lnTo>
                  <a:cubicBezTo>
                    <a:pt x="0" y="152"/>
                    <a:pt x="0" y="454"/>
                    <a:pt x="152" y="757"/>
                  </a:cubicBezTo>
                  <a:cubicBezTo>
                    <a:pt x="605" y="605"/>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4"/>
            <p:cNvSpPr/>
            <p:nvPr/>
          </p:nvSpPr>
          <p:spPr>
            <a:xfrm>
              <a:off x="4840525" y="4546025"/>
              <a:ext cx="26500" cy="19525"/>
            </a:xfrm>
            <a:custGeom>
              <a:rect b="b" l="l" r="r" t="t"/>
              <a:pathLst>
                <a:path extrusionOk="0" h="781" w="106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4"/>
            <p:cNvSpPr/>
            <p:nvPr/>
          </p:nvSpPr>
          <p:spPr>
            <a:xfrm>
              <a:off x="7207900" y="4595200"/>
              <a:ext cx="60525" cy="45400"/>
            </a:xfrm>
            <a:custGeom>
              <a:rect b="b" l="l" r="r" t="t"/>
              <a:pathLst>
                <a:path extrusionOk="0" h="1816" w="2421">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8" name="Google Shape;238;p14"/>
          <p:cNvGrpSpPr/>
          <p:nvPr/>
        </p:nvGrpSpPr>
        <p:grpSpPr>
          <a:xfrm rot="4900660">
            <a:off x="-527084" y="1906132"/>
            <a:ext cx="2970009" cy="2117884"/>
            <a:chOff x="238125" y="268875"/>
            <a:chExt cx="7117300" cy="5075275"/>
          </a:xfrm>
        </p:grpSpPr>
        <p:sp>
          <p:nvSpPr>
            <p:cNvPr id="239" name="Google Shape;239;p14"/>
            <p:cNvSpPr/>
            <p:nvPr/>
          </p:nvSpPr>
          <p:spPr>
            <a:xfrm>
              <a:off x="6432650" y="5007400"/>
              <a:ext cx="158850" cy="136775"/>
            </a:xfrm>
            <a:custGeom>
              <a:rect b="b" l="l" r="r" t="t"/>
              <a:pathLst>
                <a:path extrusionOk="0" h="5471" w="6354">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4"/>
            <p:cNvSpPr/>
            <p:nvPr/>
          </p:nvSpPr>
          <p:spPr>
            <a:xfrm>
              <a:off x="6500700" y="4979725"/>
              <a:ext cx="147525" cy="137375"/>
            </a:xfrm>
            <a:custGeom>
              <a:rect b="b" l="l" r="r" t="t"/>
              <a:pathLst>
                <a:path extrusionOk="0" h="5495" w="5901">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4"/>
            <p:cNvSpPr/>
            <p:nvPr/>
          </p:nvSpPr>
          <p:spPr>
            <a:xfrm>
              <a:off x="6723825" y="4460000"/>
              <a:ext cx="136175" cy="110025"/>
            </a:xfrm>
            <a:custGeom>
              <a:rect b="b" l="l" r="r" t="t"/>
              <a:pathLst>
                <a:path extrusionOk="0" h="4401" w="5447">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4"/>
            <p:cNvSpPr/>
            <p:nvPr/>
          </p:nvSpPr>
          <p:spPr>
            <a:xfrm>
              <a:off x="4859425" y="4523350"/>
              <a:ext cx="143725" cy="144075"/>
            </a:xfrm>
            <a:custGeom>
              <a:rect b="b" l="l" r="r" t="t"/>
              <a:pathLst>
                <a:path extrusionOk="0" h="5763" w="5749">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4"/>
            <p:cNvSpPr/>
            <p:nvPr/>
          </p:nvSpPr>
          <p:spPr>
            <a:xfrm>
              <a:off x="4787850" y="3903125"/>
              <a:ext cx="120775" cy="102150"/>
            </a:xfrm>
            <a:custGeom>
              <a:rect b="b" l="l" r="r" t="t"/>
              <a:pathLst>
                <a:path extrusionOk="0" h="4086" w="4831">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4"/>
            <p:cNvSpPr/>
            <p:nvPr/>
          </p:nvSpPr>
          <p:spPr>
            <a:xfrm>
              <a:off x="5903200" y="3980075"/>
              <a:ext cx="143725" cy="161325"/>
            </a:xfrm>
            <a:custGeom>
              <a:rect b="b" l="l" r="r" t="t"/>
              <a:pathLst>
                <a:path extrusionOk="0" h="6453" w="5749">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4"/>
            <p:cNvSpPr/>
            <p:nvPr/>
          </p:nvSpPr>
          <p:spPr>
            <a:xfrm>
              <a:off x="5797300" y="4614100"/>
              <a:ext cx="162650" cy="149250"/>
            </a:xfrm>
            <a:custGeom>
              <a:rect b="b" l="l" r="r" t="t"/>
              <a:pathLst>
                <a:path extrusionOk="0" h="5970" w="6506">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4"/>
            <p:cNvSpPr/>
            <p:nvPr/>
          </p:nvSpPr>
          <p:spPr>
            <a:xfrm>
              <a:off x="7037725" y="4486400"/>
              <a:ext cx="185325" cy="167025"/>
            </a:xfrm>
            <a:custGeom>
              <a:rect b="b" l="l" r="r" t="t"/>
              <a:pathLst>
                <a:path extrusionOk="0" h="6681" w="7413">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4"/>
            <p:cNvSpPr/>
            <p:nvPr/>
          </p:nvSpPr>
          <p:spPr>
            <a:xfrm>
              <a:off x="3532025" y="3876650"/>
              <a:ext cx="128600" cy="101200"/>
            </a:xfrm>
            <a:custGeom>
              <a:rect b="b" l="l" r="r" t="t"/>
              <a:pathLst>
                <a:path extrusionOk="0" h="4048" w="5144">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4"/>
            <p:cNvSpPr/>
            <p:nvPr/>
          </p:nvSpPr>
          <p:spPr>
            <a:xfrm>
              <a:off x="7075550" y="4655700"/>
              <a:ext cx="170200" cy="93275"/>
            </a:xfrm>
            <a:custGeom>
              <a:rect b="b" l="l" r="r" t="t"/>
              <a:pathLst>
                <a:path extrusionOk="0" h="3731" w="6808">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4"/>
            <p:cNvSpPr/>
            <p:nvPr/>
          </p:nvSpPr>
          <p:spPr>
            <a:xfrm>
              <a:off x="4420750" y="3236450"/>
              <a:ext cx="113475" cy="102175"/>
            </a:xfrm>
            <a:custGeom>
              <a:rect b="b" l="l" r="r" t="t"/>
              <a:pathLst>
                <a:path extrusionOk="0" h="4087" w="4539">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4"/>
            <p:cNvSpPr/>
            <p:nvPr/>
          </p:nvSpPr>
          <p:spPr>
            <a:xfrm>
              <a:off x="7060425" y="4489300"/>
              <a:ext cx="121025" cy="88450"/>
            </a:xfrm>
            <a:custGeom>
              <a:rect b="b" l="l" r="r" t="t"/>
              <a:pathLst>
                <a:path extrusionOk="0" h="3538" w="4841">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4"/>
            <p:cNvSpPr/>
            <p:nvPr/>
          </p:nvSpPr>
          <p:spPr>
            <a:xfrm>
              <a:off x="5521225" y="3800050"/>
              <a:ext cx="124825" cy="110675"/>
            </a:xfrm>
            <a:custGeom>
              <a:rect b="b" l="l" r="r" t="t"/>
              <a:pathLst>
                <a:path extrusionOk="0" h="4427" w="4993">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4"/>
            <p:cNvSpPr/>
            <p:nvPr/>
          </p:nvSpPr>
          <p:spPr>
            <a:xfrm>
              <a:off x="7260850" y="4576275"/>
              <a:ext cx="94575" cy="133825"/>
            </a:xfrm>
            <a:custGeom>
              <a:rect b="b" l="l" r="r" t="t"/>
              <a:pathLst>
                <a:path extrusionOk="0" h="5353" w="3783">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4"/>
            <p:cNvSpPr/>
            <p:nvPr/>
          </p:nvSpPr>
          <p:spPr>
            <a:xfrm>
              <a:off x="5938900" y="4650650"/>
              <a:ext cx="96675" cy="122300"/>
            </a:xfrm>
            <a:custGeom>
              <a:rect b="b" l="l" r="r" t="t"/>
              <a:pathLst>
                <a:path extrusionOk="0" h="4892" w="3867">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4"/>
            <p:cNvSpPr/>
            <p:nvPr/>
          </p:nvSpPr>
          <p:spPr>
            <a:xfrm>
              <a:off x="5926400" y="4098800"/>
              <a:ext cx="112950" cy="74450"/>
            </a:xfrm>
            <a:custGeom>
              <a:rect b="b" l="l" r="r" t="t"/>
              <a:pathLst>
                <a:path extrusionOk="0" h="2978" w="4518">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4"/>
            <p:cNvSpPr/>
            <p:nvPr/>
          </p:nvSpPr>
          <p:spPr>
            <a:xfrm>
              <a:off x="5846475" y="4595475"/>
              <a:ext cx="128600" cy="82950"/>
            </a:xfrm>
            <a:custGeom>
              <a:rect b="b" l="l" r="r" t="t"/>
              <a:pathLst>
                <a:path extrusionOk="0" h="3318" w="5144">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4"/>
            <p:cNvSpPr/>
            <p:nvPr/>
          </p:nvSpPr>
          <p:spPr>
            <a:xfrm>
              <a:off x="6648200" y="4341000"/>
              <a:ext cx="87000" cy="80250"/>
            </a:xfrm>
            <a:custGeom>
              <a:rect b="b" l="l" r="r" t="t"/>
              <a:pathLst>
                <a:path extrusionOk="0" h="3210" w="348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4"/>
            <p:cNvSpPr/>
            <p:nvPr/>
          </p:nvSpPr>
          <p:spPr>
            <a:xfrm>
              <a:off x="7064200" y="4619975"/>
              <a:ext cx="151300" cy="81125"/>
            </a:xfrm>
            <a:custGeom>
              <a:rect b="b" l="l" r="r" t="t"/>
              <a:pathLst>
                <a:path extrusionOk="0" h="3245" w="6052">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4"/>
            <p:cNvSpPr/>
            <p:nvPr/>
          </p:nvSpPr>
          <p:spPr>
            <a:xfrm>
              <a:off x="4711950" y="4504675"/>
              <a:ext cx="124800" cy="94325"/>
            </a:xfrm>
            <a:custGeom>
              <a:rect b="b" l="l" r="r" t="t"/>
              <a:pathLst>
                <a:path extrusionOk="0" h="3773" w="4992">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4"/>
            <p:cNvSpPr/>
            <p:nvPr/>
          </p:nvSpPr>
          <p:spPr>
            <a:xfrm>
              <a:off x="4046350" y="4170825"/>
              <a:ext cx="108675" cy="67125"/>
            </a:xfrm>
            <a:custGeom>
              <a:rect b="b" l="l" r="r" t="t"/>
              <a:pathLst>
                <a:path extrusionOk="0" h="2685" w="4347">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4"/>
            <p:cNvSpPr/>
            <p:nvPr/>
          </p:nvSpPr>
          <p:spPr>
            <a:xfrm>
              <a:off x="5903200" y="4614100"/>
              <a:ext cx="102125" cy="104750"/>
            </a:xfrm>
            <a:custGeom>
              <a:rect b="b" l="l" r="r" t="t"/>
              <a:pathLst>
                <a:path extrusionOk="0" h="4190" w="4085">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4"/>
            <p:cNvSpPr/>
            <p:nvPr/>
          </p:nvSpPr>
          <p:spPr>
            <a:xfrm>
              <a:off x="7238150" y="4500650"/>
              <a:ext cx="98350" cy="98350"/>
            </a:xfrm>
            <a:custGeom>
              <a:rect b="b" l="l" r="r" t="t"/>
              <a:pathLst>
                <a:path extrusionOk="0" h="3934" w="3934">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4"/>
            <p:cNvSpPr/>
            <p:nvPr/>
          </p:nvSpPr>
          <p:spPr>
            <a:xfrm>
              <a:off x="2843750" y="3056450"/>
              <a:ext cx="87000" cy="68750"/>
            </a:xfrm>
            <a:custGeom>
              <a:rect b="b" l="l" r="r" t="t"/>
              <a:pathLst>
                <a:path extrusionOk="0" h="2750" w="348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4"/>
            <p:cNvSpPr/>
            <p:nvPr/>
          </p:nvSpPr>
          <p:spPr>
            <a:xfrm>
              <a:off x="4802700" y="4591400"/>
              <a:ext cx="98350" cy="80650"/>
            </a:xfrm>
            <a:custGeom>
              <a:rect b="b" l="l" r="r" t="t"/>
              <a:pathLst>
                <a:path extrusionOk="0" h="3226" w="3934">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4"/>
            <p:cNvSpPr/>
            <p:nvPr/>
          </p:nvSpPr>
          <p:spPr>
            <a:xfrm>
              <a:off x="4715725" y="4587625"/>
              <a:ext cx="98350" cy="74625"/>
            </a:xfrm>
            <a:custGeom>
              <a:rect b="b" l="l" r="r" t="t"/>
              <a:pathLst>
                <a:path extrusionOk="0" h="2985" w="3934">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4"/>
            <p:cNvSpPr/>
            <p:nvPr/>
          </p:nvSpPr>
          <p:spPr>
            <a:xfrm>
              <a:off x="3732450" y="3279475"/>
              <a:ext cx="87025" cy="70250"/>
            </a:xfrm>
            <a:custGeom>
              <a:rect b="b" l="l" r="r" t="t"/>
              <a:pathLst>
                <a:path extrusionOk="0" h="2810" w="3481">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4"/>
            <p:cNvSpPr/>
            <p:nvPr/>
          </p:nvSpPr>
          <p:spPr>
            <a:xfrm>
              <a:off x="7151175" y="4447700"/>
              <a:ext cx="124825" cy="80400"/>
            </a:xfrm>
            <a:custGeom>
              <a:rect b="b" l="l" r="r" t="t"/>
              <a:pathLst>
                <a:path extrusionOk="0" h="3216" w="4993">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4"/>
            <p:cNvSpPr/>
            <p:nvPr/>
          </p:nvSpPr>
          <p:spPr>
            <a:xfrm>
              <a:off x="5593100" y="3857750"/>
              <a:ext cx="64300" cy="73225"/>
            </a:xfrm>
            <a:custGeom>
              <a:rect b="b" l="l" r="r" t="t"/>
              <a:pathLst>
                <a:path extrusionOk="0" h="2929" w="2572">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4"/>
            <p:cNvSpPr/>
            <p:nvPr/>
          </p:nvSpPr>
          <p:spPr>
            <a:xfrm>
              <a:off x="5676300" y="5090600"/>
              <a:ext cx="117250" cy="68825"/>
            </a:xfrm>
            <a:custGeom>
              <a:rect b="b" l="l" r="r" t="t"/>
              <a:pathLst>
                <a:path extrusionOk="0" h="2753" w="469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4"/>
            <p:cNvSpPr/>
            <p:nvPr/>
          </p:nvSpPr>
          <p:spPr>
            <a:xfrm>
              <a:off x="5982600" y="3985550"/>
              <a:ext cx="65200" cy="76450"/>
            </a:xfrm>
            <a:custGeom>
              <a:rect b="b" l="l" r="r" t="t"/>
              <a:pathLst>
                <a:path extrusionOk="0" h="3058" w="2608">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4"/>
            <p:cNvSpPr/>
            <p:nvPr/>
          </p:nvSpPr>
          <p:spPr>
            <a:xfrm>
              <a:off x="4035000" y="4184275"/>
              <a:ext cx="113475" cy="78150"/>
            </a:xfrm>
            <a:custGeom>
              <a:rect b="b" l="l" r="r" t="t"/>
              <a:pathLst>
                <a:path extrusionOk="0" h="3126" w="4539">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4"/>
            <p:cNvSpPr/>
            <p:nvPr/>
          </p:nvSpPr>
          <p:spPr>
            <a:xfrm>
              <a:off x="3724900" y="3298050"/>
              <a:ext cx="98300" cy="84550"/>
            </a:xfrm>
            <a:custGeom>
              <a:rect b="b" l="l" r="r" t="t"/>
              <a:pathLst>
                <a:path extrusionOk="0" h="3382" w="3932">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4"/>
            <p:cNvSpPr/>
            <p:nvPr/>
          </p:nvSpPr>
          <p:spPr>
            <a:xfrm>
              <a:off x="979350" y="1281925"/>
              <a:ext cx="79425" cy="72325"/>
            </a:xfrm>
            <a:custGeom>
              <a:rect b="b" l="l" r="r" t="t"/>
              <a:pathLst>
                <a:path extrusionOk="0" h="2893" w="3177">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4"/>
            <p:cNvSpPr/>
            <p:nvPr/>
          </p:nvSpPr>
          <p:spPr>
            <a:xfrm>
              <a:off x="7215475" y="4685950"/>
              <a:ext cx="83225" cy="68550"/>
            </a:xfrm>
            <a:custGeom>
              <a:rect b="b" l="l" r="r" t="t"/>
              <a:pathLst>
                <a:path extrusionOk="0" h="2742" w="3329">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4"/>
            <p:cNvSpPr/>
            <p:nvPr/>
          </p:nvSpPr>
          <p:spPr>
            <a:xfrm>
              <a:off x="5854025" y="4738900"/>
              <a:ext cx="109700" cy="45000"/>
            </a:xfrm>
            <a:custGeom>
              <a:rect b="b" l="l" r="r" t="t"/>
              <a:pathLst>
                <a:path extrusionOk="0" h="1800" w="4388">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4"/>
            <p:cNvSpPr/>
            <p:nvPr/>
          </p:nvSpPr>
          <p:spPr>
            <a:xfrm>
              <a:off x="5494775" y="3852400"/>
              <a:ext cx="64300" cy="95375"/>
            </a:xfrm>
            <a:custGeom>
              <a:rect b="b" l="l" r="r" t="t"/>
              <a:pathLst>
                <a:path extrusionOk="0" h="3815" w="2572">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4"/>
            <p:cNvSpPr/>
            <p:nvPr/>
          </p:nvSpPr>
          <p:spPr>
            <a:xfrm>
              <a:off x="4016100" y="3611925"/>
              <a:ext cx="98350" cy="83225"/>
            </a:xfrm>
            <a:custGeom>
              <a:rect b="b" l="l" r="r" t="t"/>
              <a:pathLst>
                <a:path extrusionOk="0" h="3329" w="3934">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4"/>
            <p:cNvSpPr/>
            <p:nvPr/>
          </p:nvSpPr>
          <p:spPr>
            <a:xfrm>
              <a:off x="5649825" y="5058475"/>
              <a:ext cx="109675" cy="52625"/>
            </a:xfrm>
            <a:custGeom>
              <a:rect b="b" l="l" r="r" t="t"/>
              <a:pathLst>
                <a:path extrusionOk="0" h="2105" w="4387">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4"/>
            <p:cNvSpPr/>
            <p:nvPr/>
          </p:nvSpPr>
          <p:spPr>
            <a:xfrm>
              <a:off x="7083100" y="4447425"/>
              <a:ext cx="79450" cy="74650"/>
            </a:xfrm>
            <a:custGeom>
              <a:rect b="b" l="l" r="r" t="t"/>
              <a:pathLst>
                <a:path extrusionOk="0" h="2986" w="3178">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4"/>
            <p:cNvSpPr/>
            <p:nvPr/>
          </p:nvSpPr>
          <p:spPr>
            <a:xfrm>
              <a:off x="2302950" y="779400"/>
              <a:ext cx="75675" cy="64650"/>
            </a:xfrm>
            <a:custGeom>
              <a:rect b="b" l="l" r="r" t="t"/>
              <a:pathLst>
                <a:path extrusionOk="0" h="2586" w="3027">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4"/>
            <p:cNvSpPr/>
            <p:nvPr/>
          </p:nvSpPr>
          <p:spPr>
            <a:xfrm>
              <a:off x="3694650" y="3951225"/>
              <a:ext cx="75650" cy="48150"/>
            </a:xfrm>
            <a:custGeom>
              <a:rect b="b" l="l" r="r" t="t"/>
              <a:pathLst>
                <a:path extrusionOk="0" h="1926" w="3026">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4"/>
            <p:cNvSpPr/>
            <p:nvPr/>
          </p:nvSpPr>
          <p:spPr>
            <a:xfrm>
              <a:off x="5895625" y="3982550"/>
              <a:ext cx="71875" cy="75650"/>
            </a:xfrm>
            <a:custGeom>
              <a:rect b="b" l="l" r="r" t="t"/>
              <a:pathLst>
                <a:path extrusionOk="0" h="3026" w="2875">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4"/>
            <p:cNvSpPr/>
            <p:nvPr/>
          </p:nvSpPr>
          <p:spPr>
            <a:xfrm>
              <a:off x="5744350" y="5073000"/>
              <a:ext cx="71875" cy="70575"/>
            </a:xfrm>
            <a:custGeom>
              <a:rect b="b" l="l" r="r" t="t"/>
              <a:pathLst>
                <a:path extrusionOk="0" h="2823" w="2875">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4"/>
            <p:cNvSpPr/>
            <p:nvPr/>
          </p:nvSpPr>
          <p:spPr>
            <a:xfrm>
              <a:off x="6723825" y="4434675"/>
              <a:ext cx="68100" cy="58425"/>
            </a:xfrm>
            <a:custGeom>
              <a:rect b="b" l="l" r="r" t="t"/>
              <a:pathLst>
                <a:path extrusionOk="0" h="2337" w="2724">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4"/>
            <p:cNvSpPr/>
            <p:nvPr/>
          </p:nvSpPr>
          <p:spPr>
            <a:xfrm>
              <a:off x="2408850" y="3517825"/>
              <a:ext cx="60525" cy="45500"/>
            </a:xfrm>
            <a:custGeom>
              <a:rect b="b" l="l" r="r" t="t"/>
              <a:pathLst>
                <a:path extrusionOk="0" h="1820" w="2421">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4"/>
            <p:cNvSpPr/>
            <p:nvPr/>
          </p:nvSpPr>
          <p:spPr>
            <a:xfrm>
              <a:off x="5797300" y="4663275"/>
              <a:ext cx="49200" cy="64300"/>
            </a:xfrm>
            <a:custGeom>
              <a:rect b="b" l="l" r="r" t="t"/>
              <a:pathLst>
                <a:path extrusionOk="0" h="2572" w="1968">
                  <a:moveTo>
                    <a:pt x="1" y="0"/>
                  </a:moveTo>
                  <a:cubicBezTo>
                    <a:pt x="1" y="908"/>
                    <a:pt x="1" y="1815"/>
                    <a:pt x="757" y="2572"/>
                  </a:cubicBezTo>
                  <a:cubicBezTo>
                    <a:pt x="1967" y="756"/>
                    <a:pt x="1816" y="454"/>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4"/>
            <p:cNvSpPr/>
            <p:nvPr/>
          </p:nvSpPr>
          <p:spPr>
            <a:xfrm>
              <a:off x="2885350" y="1790500"/>
              <a:ext cx="60525" cy="49125"/>
            </a:xfrm>
            <a:custGeom>
              <a:rect b="b" l="l" r="r" t="t"/>
              <a:pathLst>
                <a:path extrusionOk="0" h="1965" w="2421">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4"/>
            <p:cNvSpPr/>
            <p:nvPr/>
          </p:nvSpPr>
          <p:spPr>
            <a:xfrm>
              <a:off x="2393725" y="3339650"/>
              <a:ext cx="64300" cy="52975"/>
            </a:xfrm>
            <a:custGeom>
              <a:rect b="b" l="l" r="r" t="t"/>
              <a:pathLst>
                <a:path extrusionOk="0" h="2119" w="2572">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4"/>
            <p:cNvSpPr/>
            <p:nvPr/>
          </p:nvSpPr>
          <p:spPr>
            <a:xfrm>
              <a:off x="5324575" y="3816000"/>
              <a:ext cx="56750" cy="44025"/>
            </a:xfrm>
            <a:custGeom>
              <a:rect b="b" l="l" r="r" t="t"/>
              <a:pathLst>
                <a:path extrusionOk="0" h="1761" w="227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4"/>
            <p:cNvSpPr/>
            <p:nvPr/>
          </p:nvSpPr>
          <p:spPr>
            <a:xfrm>
              <a:off x="1020925" y="1735450"/>
              <a:ext cx="56775" cy="46875"/>
            </a:xfrm>
            <a:custGeom>
              <a:rect b="b" l="l" r="r" t="t"/>
              <a:pathLst>
                <a:path extrusionOk="0" h="1875" w="2271">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4"/>
            <p:cNvSpPr/>
            <p:nvPr/>
          </p:nvSpPr>
          <p:spPr>
            <a:xfrm>
              <a:off x="6587700" y="5014975"/>
              <a:ext cx="68100" cy="48225"/>
            </a:xfrm>
            <a:custGeom>
              <a:rect b="b" l="l" r="r" t="t"/>
              <a:pathLst>
                <a:path extrusionOk="0" h="1929" w="2724">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4"/>
            <p:cNvSpPr/>
            <p:nvPr/>
          </p:nvSpPr>
          <p:spPr>
            <a:xfrm>
              <a:off x="741075" y="1122200"/>
              <a:ext cx="60550" cy="61875"/>
            </a:xfrm>
            <a:custGeom>
              <a:rect b="b" l="l" r="r" t="t"/>
              <a:pathLst>
                <a:path extrusionOk="0" h="2475" w="2422">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4"/>
            <p:cNvSpPr/>
            <p:nvPr/>
          </p:nvSpPr>
          <p:spPr>
            <a:xfrm>
              <a:off x="2223550" y="3772450"/>
              <a:ext cx="60525" cy="36150"/>
            </a:xfrm>
            <a:custGeom>
              <a:rect b="b" l="l" r="r" t="t"/>
              <a:pathLst>
                <a:path extrusionOk="0" h="1446" w="2421">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4"/>
            <p:cNvSpPr/>
            <p:nvPr/>
          </p:nvSpPr>
          <p:spPr>
            <a:xfrm>
              <a:off x="1023175" y="1315225"/>
              <a:ext cx="65850" cy="61725"/>
            </a:xfrm>
            <a:custGeom>
              <a:rect b="b" l="l" r="r" t="t"/>
              <a:pathLst>
                <a:path extrusionOk="0" h="2469" w="2634">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4"/>
            <p:cNvSpPr/>
            <p:nvPr/>
          </p:nvSpPr>
          <p:spPr>
            <a:xfrm>
              <a:off x="5517450" y="3799575"/>
              <a:ext cx="52975" cy="58200"/>
            </a:xfrm>
            <a:custGeom>
              <a:rect b="b" l="l" r="r" t="t"/>
              <a:pathLst>
                <a:path extrusionOk="0" h="2328" w="2119">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4"/>
            <p:cNvSpPr/>
            <p:nvPr/>
          </p:nvSpPr>
          <p:spPr>
            <a:xfrm>
              <a:off x="5169525" y="4587300"/>
              <a:ext cx="52975" cy="45025"/>
            </a:xfrm>
            <a:custGeom>
              <a:rect b="b" l="l" r="r" t="t"/>
              <a:pathLst>
                <a:path extrusionOk="0" h="1801" w="2119">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4"/>
            <p:cNvSpPr/>
            <p:nvPr/>
          </p:nvSpPr>
          <p:spPr>
            <a:xfrm>
              <a:off x="5657375" y="4375850"/>
              <a:ext cx="49200" cy="43050"/>
            </a:xfrm>
            <a:custGeom>
              <a:rect b="b" l="l" r="r" t="t"/>
              <a:pathLst>
                <a:path extrusionOk="0" h="1722" w="1968">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4"/>
            <p:cNvSpPr/>
            <p:nvPr/>
          </p:nvSpPr>
          <p:spPr>
            <a:xfrm>
              <a:off x="5040950" y="5306000"/>
              <a:ext cx="56750" cy="38150"/>
            </a:xfrm>
            <a:custGeom>
              <a:rect b="b" l="l" r="r" t="t"/>
              <a:pathLst>
                <a:path extrusionOk="0" h="1526" w="227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4"/>
            <p:cNvSpPr/>
            <p:nvPr/>
          </p:nvSpPr>
          <p:spPr>
            <a:xfrm>
              <a:off x="4821600" y="4504425"/>
              <a:ext cx="79450" cy="51450"/>
            </a:xfrm>
            <a:custGeom>
              <a:rect b="b" l="l" r="r" t="t"/>
              <a:pathLst>
                <a:path extrusionOk="0" h="2058" w="3178">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4"/>
            <p:cNvSpPr/>
            <p:nvPr/>
          </p:nvSpPr>
          <p:spPr>
            <a:xfrm>
              <a:off x="971775" y="1627250"/>
              <a:ext cx="56750" cy="47125"/>
            </a:xfrm>
            <a:custGeom>
              <a:rect b="b" l="l" r="r" t="t"/>
              <a:pathLst>
                <a:path extrusionOk="0" h="1885" w="227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4"/>
            <p:cNvSpPr/>
            <p:nvPr/>
          </p:nvSpPr>
          <p:spPr>
            <a:xfrm>
              <a:off x="1989075" y="2155950"/>
              <a:ext cx="56750" cy="53300"/>
            </a:xfrm>
            <a:custGeom>
              <a:rect b="b" l="l" r="r" t="t"/>
              <a:pathLst>
                <a:path extrusionOk="0" h="2132" w="227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4"/>
            <p:cNvSpPr/>
            <p:nvPr/>
          </p:nvSpPr>
          <p:spPr>
            <a:xfrm>
              <a:off x="3513125" y="3880450"/>
              <a:ext cx="75650" cy="37825"/>
            </a:xfrm>
            <a:custGeom>
              <a:rect b="b" l="l" r="r" t="t"/>
              <a:pathLst>
                <a:path extrusionOk="0" h="1513" w="3026">
                  <a:moveTo>
                    <a:pt x="2118" y="0"/>
                  </a:moveTo>
                  <a:cubicBezTo>
                    <a:pt x="1059" y="0"/>
                    <a:pt x="0" y="0"/>
                    <a:pt x="757" y="1513"/>
                  </a:cubicBezTo>
                  <a:cubicBezTo>
                    <a:pt x="1664" y="1362"/>
                    <a:pt x="3026" y="1513"/>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4"/>
            <p:cNvSpPr/>
            <p:nvPr/>
          </p:nvSpPr>
          <p:spPr>
            <a:xfrm>
              <a:off x="4057700" y="3664875"/>
              <a:ext cx="91400" cy="42950"/>
            </a:xfrm>
            <a:custGeom>
              <a:rect b="b" l="l" r="r" t="t"/>
              <a:pathLst>
                <a:path extrusionOk="0" h="1718" w="3656">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4"/>
            <p:cNvSpPr/>
            <p:nvPr/>
          </p:nvSpPr>
          <p:spPr>
            <a:xfrm>
              <a:off x="1758375" y="2596950"/>
              <a:ext cx="60550" cy="44000"/>
            </a:xfrm>
            <a:custGeom>
              <a:rect b="b" l="l" r="r" t="t"/>
              <a:pathLst>
                <a:path extrusionOk="0" h="1760" w="2422">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4"/>
            <p:cNvSpPr/>
            <p:nvPr/>
          </p:nvSpPr>
          <p:spPr>
            <a:xfrm>
              <a:off x="7177650" y="4734775"/>
              <a:ext cx="83225" cy="28725"/>
            </a:xfrm>
            <a:custGeom>
              <a:rect b="b" l="l" r="r" t="t"/>
              <a:pathLst>
                <a:path extrusionOk="0" h="1149" w="3329">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4"/>
            <p:cNvSpPr/>
            <p:nvPr/>
          </p:nvSpPr>
          <p:spPr>
            <a:xfrm>
              <a:off x="2571450" y="1535750"/>
              <a:ext cx="60550" cy="51125"/>
            </a:xfrm>
            <a:custGeom>
              <a:rect b="b" l="l" r="r" t="t"/>
              <a:pathLst>
                <a:path extrusionOk="0" h="2045" w="2422">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4"/>
            <p:cNvSpPr/>
            <p:nvPr/>
          </p:nvSpPr>
          <p:spPr>
            <a:xfrm>
              <a:off x="2049575" y="3032325"/>
              <a:ext cx="49200" cy="35400"/>
            </a:xfrm>
            <a:custGeom>
              <a:rect b="b" l="l" r="r" t="t"/>
              <a:pathLst>
                <a:path extrusionOk="0" h="1416" w="1968">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4"/>
            <p:cNvSpPr/>
            <p:nvPr/>
          </p:nvSpPr>
          <p:spPr>
            <a:xfrm>
              <a:off x="3376975" y="3037100"/>
              <a:ext cx="49200" cy="36325"/>
            </a:xfrm>
            <a:custGeom>
              <a:rect b="b" l="l" r="r" t="t"/>
              <a:pathLst>
                <a:path extrusionOk="0" h="1453" w="1968">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4"/>
            <p:cNvSpPr/>
            <p:nvPr/>
          </p:nvSpPr>
          <p:spPr>
            <a:xfrm>
              <a:off x="2276475" y="752150"/>
              <a:ext cx="52975" cy="49975"/>
            </a:xfrm>
            <a:custGeom>
              <a:rect b="b" l="l" r="r" t="t"/>
              <a:pathLst>
                <a:path extrusionOk="0" h="1999" w="2119">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4"/>
            <p:cNvSpPr/>
            <p:nvPr/>
          </p:nvSpPr>
          <p:spPr>
            <a:xfrm>
              <a:off x="4008525" y="3642200"/>
              <a:ext cx="64325" cy="60525"/>
            </a:xfrm>
            <a:custGeom>
              <a:rect b="b" l="l" r="r" t="t"/>
              <a:pathLst>
                <a:path extrusionOk="0" h="2421" w="2573">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4"/>
            <p:cNvSpPr/>
            <p:nvPr/>
          </p:nvSpPr>
          <p:spPr>
            <a:xfrm>
              <a:off x="1777300" y="1209025"/>
              <a:ext cx="37825" cy="40825"/>
            </a:xfrm>
            <a:custGeom>
              <a:rect b="b" l="l" r="r" t="t"/>
              <a:pathLst>
                <a:path extrusionOk="0" h="1633" w="1513">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4"/>
            <p:cNvSpPr/>
            <p:nvPr/>
          </p:nvSpPr>
          <p:spPr>
            <a:xfrm>
              <a:off x="6769225" y="4440150"/>
              <a:ext cx="56750" cy="41625"/>
            </a:xfrm>
            <a:custGeom>
              <a:rect b="b" l="l" r="r" t="t"/>
              <a:pathLst>
                <a:path extrusionOk="0" h="1665" w="227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4"/>
            <p:cNvSpPr/>
            <p:nvPr/>
          </p:nvSpPr>
          <p:spPr>
            <a:xfrm>
              <a:off x="3637925" y="3139225"/>
              <a:ext cx="41625" cy="31250"/>
            </a:xfrm>
            <a:custGeom>
              <a:rect b="b" l="l" r="r" t="t"/>
              <a:pathLst>
                <a:path extrusionOk="0" h="1250" w="1665">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4"/>
            <p:cNvSpPr/>
            <p:nvPr/>
          </p:nvSpPr>
          <p:spPr>
            <a:xfrm>
              <a:off x="760000" y="2356400"/>
              <a:ext cx="37850" cy="31250"/>
            </a:xfrm>
            <a:custGeom>
              <a:rect b="b" l="l" r="r" t="t"/>
              <a:pathLst>
                <a:path extrusionOk="0" h="1250" w="1514">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4"/>
            <p:cNvSpPr/>
            <p:nvPr/>
          </p:nvSpPr>
          <p:spPr>
            <a:xfrm>
              <a:off x="771350" y="1153800"/>
              <a:ext cx="49175" cy="40900"/>
            </a:xfrm>
            <a:custGeom>
              <a:rect b="b" l="l" r="r" t="t"/>
              <a:pathLst>
                <a:path extrusionOk="0" h="1636" w="1967">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4"/>
            <p:cNvSpPr/>
            <p:nvPr/>
          </p:nvSpPr>
          <p:spPr>
            <a:xfrm>
              <a:off x="1467175" y="2396975"/>
              <a:ext cx="37850" cy="32775"/>
            </a:xfrm>
            <a:custGeom>
              <a:rect b="b" l="l" r="r" t="t"/>
              <a:pathLst>
                <a:path extrusionOk="0" h="1311" w="1514">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4"/>
            <p:cNvSpPr/>
            <p:nvPr/>
          </p:nvSpPr>
          <p:spPr>
            <a:xfrm>
              <a:off x="3331600" y="3670350"/>
              <a:ext cx="37825" cy="28600"/>
            </a:xfrm>
            <a:custGeom>
              <a:rect b="b" l="l" r="r" t="t"/>
              <a:pathLst>
                <a:path extrusionOk="0" h="1144" w="1513">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4"/>
            <p:cNvSpPr/>
            <p:nvPr/>
          </p:nvSpPr>
          <p:spPr>
            <a:xfrm>
              <a:off x="5725450" y="5058975"/>
              <a:ext cx="75650" cy="39225"/>
            </a:xfrm>
            <a:custGeom>
              <a:rect b="b" l="l" r="r" t="t"/>
              <a:pathLst>
                <a:path extrusionOk="0" h="1569" w="3026">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4"/>
            <p:cNvSpPr/>
            <p:nvPr/>
          </p:nvSpPr>
          <p:spPr>
            <a:xfrm>
              <a:off x="5649825" y="5094150"/>
              <a:ext cx="56750" cy="38075"/>
            </a:xfrm>
            <a:custGeom>
              <a:rect b="b" l="l" r="r" t="t"/>
              <a:pathLst>
                <a:path extrusionOk="0" h="1523" w="227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4"/>
            <p:cNvSpPr/>
            <p:nvPr/>
          </p:nvSpPr>
          <p:spPr>
            <a:xfrm>
              <a:off x="2314300" y="2049075"/>
              <a:ext cx="34050" cy="31275"/>
            </a:xfrm>
            <a:custGeom>
              <a:rect b="b" l="l" r="r" t="t"/>
              <a:pathLst>
                <a:path extrusionOk="0" h="1251" w="1362">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4"/>
            <p:cNvSpPr/>
            <p:nvPr/>
          </p:nvSpPr>
          <p:spPr>
            <a:xfrm>
              <a:off x="3513125" y="2976600"/>
              <a:ext cx="26500" cy="22725"/>
            </a:xfrm>
            <a:custGeom>
              <a:rect b="b" l="l" r="r" t="t"/>
              <a:pathLst>
                <a:path extrusionOk="0" h="909" w="106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4"/>
            <p:cNvSpPr/>
            <p:nvPr/>
          </p:nvSpPr>
          <p:spPr>
            <a:xfrm>
              <a:off x="1811325" y="3343425"/>
              <a:ext cx="30275" cy="25775"/>
            </a:xfrm>
            <a:custGeom>
              <a:rect b="b" l="l" r="r" t="t"/>
              <a:pathLst>
                <a:path extrusionOk="0" h="1031" w="1211">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4"/>
            <p:cNvSpPr/>
            <p:nvPr/>
          </p:nvSpPr>
          <p:spPr>
            <a:xfrm>
              <a:off x="5313250" y="4795275"/>
              <a:ext cx="22700" cy="23400"/>
            </a:xfrm>
            <a:custGeom>
              <a:rect b="b" l="l" r="r" t="t"/>
              <a:pathLst>
                <a:path extrusionOk="0" h="936" w="908">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4"/>
            <p:cNvSpPr/>
            <p:nvPr/>
          </p:nvSpPr>
          <p:spPr>
            <a:xfrm>
              <a:off x="5827550" y="4734775"/>
              <a:ext cx="34075" cy="30625"/>
            </a:xfrm>
            <a:custGeom>
              <a:rect b="b" l="l" r="r" t="t"/>
              <a:pathLst>
                <a:path extrusionOk="0" h="1225" w="1363">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4"/>
            <p:cNvSpPr/>
            <p:nvPr/>
          </p:nvSpPr>
          <p:spPr>
            <a:xfrm>
              <a:off x="6697375" y="4392275"/>
              <a:ext cx="37825" cy="28975"/>
            </a:xfrm>
            <a:custGeom>
              <a:rect b="b" l="l" r="r" t="t"/>
              <a:pathLst>
                <a:path extrusionOk="0" h="1159" w="1513">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4"/>
            <p:cNvSpPr/>
            <p:nvPr/>
          </p:nvSpPr>
          <p:spPr>
            <a:xfrm>
              <a:off x="1890750" y="2827700"/>
              <a:ext cx="34050" cy="28925"/>
            </a:xfrm>
            <a:custGeom>
              <a:rect b="b" l="l" r="r" t="t"/>
              <a:pathLst>
                <a:path extrusionOk="0" h="1157" w="1362">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4"/>
            <p:cNvSpPr/>
            <p:nvPr/>
          </p:nvSpPr>
          <p:spPr>
            <a:xfrm>
              <a:off x="1754600" y="1452550"/>
              <a:ext cx="22725" cy="18925"/>
            </a:xfrm>
            <a:custGeom>
              <a:rect b="b" l="l" r="r" t="t"/>
              <a:pathLst>
                <a:path extrusionOk="0" h="757" w="909">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4"/>
            <p:cNvSpPr/>
            <p:nvPr/>
          </p:nvSpPr>
          <p:spPr>
            <a:xfrm>
              <a:off x="6595250" y="4837225"/>
              <a:ext cx="18950" cy="20425"/>
            </a:xfrm>
            <a:custGeom>
              <a:rect b="b" l="l" r="r" t="t"/>
              <a:pathLst>
                <a:path extrusionOk="0" h="817" w="758">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4"/>
            <p:cNvSpPr/>
            <p:nvPr/>
          </p:nvSpPr>
          <p:spPr>
            <a:xfrm>
              <a:off x="1724350" y="1632400"/>
              <a:ext cx="18925" cy="18500"/>
            </a:xfrm>
            <a:custGeom>
              <a:rect b="b" l="l" r="r" t="t"/>
              <a:pathLst>
                <a:path extrusionOk="0" h="740" w="757">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4"/>
            <p:cNvSpPr/>
            <p:nvPr/>
          </p:nvSpPr>
          <p:spPr>
            <a:xfrm>
              <a:off x="873450" y="1443975"/>
              <a:ext cx="41625" cy="50200"/>
            </a:xfrm>
            <a:custGeom>
              <a:rect b="b" l="l" r="r" t="t"/>
              <a:pathLst>
                <a:path extrusionOk="0" h="2008" w="1665">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4"/>
            <p:cNvSpPr/>
            <p:nvPr/>
          </p:nvSpPr>
          <p:spPr>
            <a:xfrm>
              <a:off x="1054975" y="1327750"/>
              <a:ext cx="56750" cy="49200"/>
            </a:xfrm>
            <a:custGeom>
              <a:rect b="b" l="l" r="r" t="t"/>
              <a:pathLst>
                <a:path extrusionOk="0" h="1968" w="2270">
                  <a:moveTo>
                    <a:pt x="454" y="1"/>
                  </a:moveTo>
                  <a:lnTo>
                    <a:pt x="454" y="1"/>
                  </a:lnTo>
                  <a:cubicBezTo>
                    <a:pt x="303" y="606"/>
                    <a:pt x="152" y="1211"/>
                    <a:pt x="0" y="1967"/>
                  </a:cubicBezTo>
                  <a:cubicBezTo>
                    <a:pt x="2269" y="1816"/>
                    <a:pt x="757" y="757"/>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4"/>
            <p:cNvSpPr/>
            <p:nvPr/>
          </p:nvSpPr>
          <p:spPr>
            <a:xfrm>
              <a:off x="6440200" y="3697425"/>
              <a:ext cx="22725" cy="20425"/>
            </a:xfrm>
            <a:custGeom>
              <a:rect b="b" l="l" r="r" t="t"/>
              <a:pathLst>
                <a:path extrusionOk="0" h="817" w="909">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4"/>
            <p:cNvSpPr/>
            <p:nvPr/>
          </p:nvSpPr>
          <p:spPr>
            <a:xfrm>
              <a:off x="3297550" y="2708100"/>
              <a:ext cx="22725" cy="18925"/>
            </a:xfrm>
            <a:custGeom>
              <a:rect b="b" l="l" r="r" t="t"/>
              <a:pathLst>
                <a:path extrusionOk="0" h="757" w="909">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4"/>
            <p:cNvSpPr/>
            <p:nvPr/>
          </p:nvSpPr>
          <p:spPr>
            <a:xfrm>
              <a:off x="2590375" y="1577350"/>
              <a:ext cx="45400" cy="27100"/>
            </a:xfrm>
            <a:custGeom>
              <a:rect b="b" l="l" r="r" t="t"/>
              <a:pathLst>
                <a:path extrusionOk="0" h="1084" w="1816">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4"/>
            <p:cNvSpPr/>
            <p:nvPr/>
          </p:nvSpPr>
          <p:spPr>
            <a:xfrm>
              <a:off x="3649275" y="3941375"/>
              <a:ext cx="45400" cy="18500"/>
            </a:xfrm>
            <a:custGeom>
              <a:rect b="b" l="l" r="r" t="t"/>
              <a:pathLst>
                <a:path extrusionOk="0" h="740" w="1816">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4"/>
            <p:cNvSpPr/>
            <p:nvPr/>
          </p:nvSpPr>
          <p:spPr>
            <a:xfrm>
              <a:off x="2287825" y="1836875"/>
              <a:ext cx="30275" cy="24125"/>
            </a:xfrm>
            <a:custGeom>
              <a:rect b="b" l="l" r="r" t="t"/>
              <a:pathLst>
                <a:path extrusionOk="0" h="965" w="1211">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4"/>
            <p:cNvSpPr/>
            <p:nvPr/>
          </p:nvSpPr>
          <p:spPr>
            <a:xfrm>
              <a:off x="487700" y="268875"/>
              <a:ext cx="30300" cy="28175"/>
            </a:xfrm>
            <a:custGeom>
              <a:rect b="b" l="l" r="r" t="t"/>
              <a:pathLst>
                <a:path extrusionOk="0" h="1127" w="1212">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4"/>
            <p:cNvSpPr/>
            <p:nvPr/>
          </p:nvSpPr>
          <p:spPr>
            <a:xfrm>
              <a:off x="4004750" y="3606825"/>
              <a:ext cx="37850" cy="29250"/>
            </a:xfrm>
            <a:custGeom>
              <a:rect b="b" l="l" r="r" t="t"/>
              <a:pathLst>
                <a:path extrusionOk="0" h="1170" w="1514">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4"/>
            <p:cNvSpPr/>
            <p:nvPr/>
          </p:nvSpPr>
          <p:spPr>
            <a:xfrm>
              <a:off x="2700050" y="1260975"/>
              <a:ext cx="22700" cy="22000"/>
            </a:xfrm>
            <a:custGeom>
              <a:rect b="b" l="l" r="r" t="t"/>
              <a:pathLst>
                <a:path extrusionOk="0" h="880" w="908">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4"/>
            <p:cNvSpPr/>
            <p:nvPr/>
          </p:nvSpPr>
          <p:spPr>
            <a:xfrm>
              <a:off x="3736250" y="2023600"/>
              <a:ext cx="26500" cy="18925"/>
            </a:xfrm>
            <a:custGeom>
              <a:rect b="b" l="l" r="r" t="t"/>
              <a:pathLst>
                <a:path extrusionOk="0" h="757" w="106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4"/>
            <p:cNvSpPr/>
            <p:nvPr/>
          </p:nvSpPr>
          <p:spPr>
            <a:xfrm>
              <a:off x="6614175" y="5054675"/>
              <a:ext cx="45400" cy="28400"/>
            </a:xfrm>
            <a:custGeom>
              <a:rect b="b" l="l" r="r" t="t"/>
              <a:pathLst>
                <a:path extrusionOk="0" h="1136" w="1816">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4"/>
            <p:cNvSpPr/>
            <p:nvPr/>
          </p:nvSpPr>
          <p:spPr>
            <a:xfrm>
              <a:off x="903700" y="1456325"/>
              <a:ext cx="30275" cy="40125"/>
            </a:xfrm>
            <a:custGeom>
              <a:rect b="b" l="l" r="r" t="t"/>
              <a:pathLst>
                <a:path extrusionOk="0" h="1605" w="1211">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4"/>
            <p:cNvSpPr/>
            <p:nvPr/>
          </p:nvSpPr>
          <p:spPr>
            <a:xfrm>
              <a:off x="2730300" y="2186225"/>
              <a:ext cx="22700" cy="13050"/>
            </a:xfrm>
            <a:custGeom>
              <a:rect b="b" l="l" r="r" t="t"/>
              <a:pathLst>
                <a:path extrusionOk="0" h="522" w="908">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4"/>
            <p:cNvSpPr/>
            <p:nvPr/>
          </p:nvSpPr>
          <p:spPr>
            <a:xfrm>
              <a:off x="4889675" y="4512000"/>
              <a:ext cx="30275" cy="22700"/>
            </a:xfrm>
            <a:custGeom>
              <a:rect b="b" l="l" r="r" t="t"/>
              <a:pathLst>
                <a:path extrusionOk="0" h="908" w="1211">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4"/>
            <p:cNvSpPr/>
            <p:nvPr/>
          </p:nvSpPr>
          <p:spPr>
            <a:xfrm>
              <a:off x="5730250" y="4364500"/>
              <a:ext cx="14125" cy="9075"/>
            </a:xfrm>
            <a:custGeom>
              <a:rect b="b" l="l" r="r" t="t"/>
              <a:pathLst>
                <a:path extrusionOk="0" h="363" w="565">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4"/>
            <p:cNvSpPr/>
            <p:nvPr/>
          </p:nvSpPr>
          <p:spPr>
            <a:xfrm>
              <a:off x="4761100" y="4523350"/>
              <a:ext cx="22725" cy="22700"/>
            </a:xfrm>
            <a:custGeom>
              <a:rect b="b" l="l" r="r" t="t"/>
              <a:pathLst>
                <a:path extrusionOk="0" h="908" w="909">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4"/>
            <p:cNvSpPr/>
            <p:nvPr/>
          </p:nvSpPr>
          <p:spPr>
            <a:xfrm>
              <a:off x="6262450" y="4220800"/>
              <a:ext cx="11375" cy="11375"/>
            </a:xfrm>
            <a:custGeom>
              <a:rect b="b" l="l" r="r" t="t"/>
              <a:pathLst>
                <a:path extrusionOk="0" h="455" w="455">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4"/>
            <p:cNvSpPr/>
            <p:nvPr/>
          </p:nvSpPr>
          <p:spPr>
            <a:xfrm>
              <a:off x="5513675" y="3848700"/>
              <a:ext cx="30275" cy="24200"/>
            </a:xfrm>
            <a:custGeom>
              <a:rect b="b" l="l" r="r" t="t"/>
              <a:pathLst>
                <a:path extrusionOk="0" h="968" w="1211">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4"/>
            <p:cNvSpPr/>
            <p:nvPr/>
          </p:nvSpPr>
          <p:spPr>
            <a:xfrm>
              <a:off x="5733025" y="5146575"/>
              <a:ext cx="22700" cy="17800"/>
            </a:xfrm>
            <a:custGeom>
              <a:rect b="b" l="l" r="r" t="t"/>
              <a:pathLst>
                <a:path extrusionOk="0" h="712" w="908">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4"/>
            <p:cNvSpPr/>
            <p:nvPr/>
          </p:nvSpPr>
          <p:spPr>
            <a:xfrm>
              <a:off x="6833500" y="4481750"/>
              <a:ext cx="22725" cy="18925"/>
            </a:xfrm>
            <a:custGeom>
              <a:rect b="b" l="l" r="r" t="t"/>
              <a:pathLst>
                <a:path extrusionOk="0" h="757" w="909">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4"/>
            <p:cNvSpPr/>
            <p:nvPr/>
          </p:nvSpPr>
          <p:spPr>
            <a:xfrm>
              <a:off x="4821600" y="3903125"/>
              <a:ext cx="18000" cy="19675"/>
            </a:xfrm>
            <a:custGeom>
              <a:rect b="b" l="l" r="r" t="t"/>
              <a:pathLst>
                <a:path extrusionOk="0" h="787" w="72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4"/>
            <p:cNvSpPr/>
            <p:nvPr/>
          </p:nvSpPr>
          <p:spPr>
            <a:xfrm>
              <a:off x="6833500" y="4519550"/>
              <a:ext cx="30275" cy="30275"/>
            </a:xfrm>
            <a:custGeom>
              <a:rect b="b" l="l" r="r" t="t"/>
              <a:pathLst>
                <a:path extrusionOk="0" h="1211" w="1211">
                  <a:moveTo>
                    <a:pt x="1060" y="1"/>
                  </a:moveTo>
                  <a:lnTo>
                    <a:pt x="1060" y="1"/>
                  </a:lnTo>
                  <a:cubicBezTo>
                    <a:pt x="455" y="152"/>
                    <a:pt x="1" y="455"/>
                    <a:pt x="303" y="1211"/>
                  </a:cubicBezTo>
                  <a:cubicBezTo>
                    <a:pt x="908" y="1060"/>
                    <a:pt x="1211" y="757"/>
                    <a:pt x="106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4"/>
            <p:cNvSpPr/>
            <p:nvPr/>
          </p:nvSpPr>
          <p:spPr>
            <a:xfrm>
              <a:off x="4032400" y="4201900"/>
              <a:ext cx="29100" cy="34625"/>
            </a:xfrm>
            <a:custGeom>
              <a:rect b="b" l="l" r="r" t="t"/>
              <a:pathLst>
                <a:path extrusionOk="0" h="1385" w="1164">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4"/>
            <p:cNvSpPr/>
            <p:nvPr/>
          </p:nvSpPr>
          <p:spPr>
            <a:xfrm>
              <a:off x="4035000" y="4168100"/>
              <a:ext cx="30275" cy="22475"/>
            </a:xfrm>
            <a:custGeom>
              <a:rect b="b" l="l" r="r" t="t"/>
              <a:pathLst>
                <a:path extrusionOk="0" h="899" w="1211">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4"/>
            <p:cNvSpPr/>
            <p:nvPr/>
          </p:nvSpPr>
          <p:spPr>
            <a:xfrm>
              <a:off x="7083100" y="4515775"/>
              <a:ext cx="22725" cy="20500"/>
            </a:xfrm>
            <a:custGeom>
              <a:rect b="b" l="l" r="r" t="t"/>
              <a:pathLst>
                <a:path extrusionOk="0" h="820" w="909">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4"/>
            <p:cNvSpPr/>
            <p:nvPr/>
          </p:nvSpPr>
          <p:spPr>
            <a:xfrm>
              <a:off x="7056625" y="4667050"/>
              <a:ext cx="30275" cy="30275"/>
            </a:xfrm>
            <a:custGeom>
              <a:rect b="b" l="l" r="r" t="t"/>
              <a:pathLst>
                <a:path extrusionOk="0" h="1211" w="1211">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4"/>
            <p:cNvSpPr/>
            <p:nvPr/>
          </p:nvSpPr>
          <p:spPr>
            <a:xfrm>
              <a:off x="4000975" y="3623275"/>
              <a:ext cx="26500" cy="26500"/>
            </a:xfrm>
            <a:custGeom>
              <a:rect b="b" l="l" r="r" t="t"/>
              <a:pathLst>
                <a:path extrusionOk="0" h="1060" w="106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4"/>
            <p:cNvSpPr/>
            <p:nvPr/>
          </p:nvSpPr>
          <p:spPr>
            <a:xfrm>
              <a:off x="1505000" y="1709700"/>
              <a:ext cx="11375" cy="13275"/>
            </a:xfrm>
            <a:custGeom>
              <a:rect b="b" l="l" r="r" t="t"/>
              <a:pathLst>
                <a:path extrusionOk="0" h="531" w="455">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4"/>
            <p:cNvSpPr/>
            <p:nvPr/>
          </p:nvSpPr>
          <p:spPr>
            <a:xfrm>
              <a:off x="2155475" y="3245100"/>
              <a:ext cx="18925" cy="18950"/>
            </a:xfrm>
            <a:custGeom>
              <a:rect b="b" l="l" r="r" t="t"/>
              <a:pathLst>
                <a:path extrusionOk="0" h="758" w="757">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4"/>
            <p:cNvSpPr/>
            <p:nvPr/>
          </p:nvSpPr>
          <p:spPr>
            <a:xfrm>
              <a:off x="3789200" y="1951750"/>
              <a:ext cx="15150" cy="7575"/>
            </a:xfrm>
            <a:custGeom>
              <a:rect b="b" l="l" r="r" t="t"/>
              <a:pathLst>
                <a:path extrusionOk="0" h="303" w="606">
                  <a:moveTo>
                    <a:pt x="151" y="0"/>
                  </a:moveTo>
                  <a:cubicBezTo>
                    <a:pt x="151" y="0"/>
                    <a:pt x="0" y="303"/>
                    <a:pt x="0" y="303"/>
                  </a:cubicBezTo>
                  <a:lnTo>
                    <a:pt x="605" y="303"/>
                  </a:lnTo>
                  <a:cubicBezTo>
                    <a:pt x="605" y="152"/>
                    <a:pt x="605" y="152"/>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4"/>
            <p:cNvSpPr/>
            <p:nvPr/>
          </p:nvSpPr>
          <p:spPr>
            <a:xfrm>
              <a:off x="2299175" y="2560600"/>
              <a:ext cx="15150" cy="18950"/>
            </a:xfrm>
            <a:custGeom>
              <a:rect b="b" l="l" r="r" t="t"/>
              <a:pathLst>
                <a:path extrusionOk="0" h="758" w="606">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4"/>
            <p:cNvSpPr/>
            <p:nvPr/>
          </p:nvSpPr>
          <p:spPr>
            <a:xfrm>
              <a:off x="1285650" y="1545425"/>
              <a:ext cx="11375" cy="11750"/>
            </a:xfrm>
            <a:custGeom>
              <a:rect b="b" l="l" r="r" t="t"/>
              <a:pathLst>
                <a:path extrusionOk="0" h="470" w="455">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4"/>
            <p:cNvSpPr/>
            <p:nvPr/>
          </p:nvSpPr>
          <p:spPr>
            <a:xfrm>
              <a:off x="570900" y="435250"/>
              <a:ext cx="18950" cy="18950"/>
            </a:xfrm>
            <a:custGeom>
              <a:rect b="b" l="l" r="r" t="t"/>
              <a:pathLst>
                <a:path extrusionOk="0" h="758" w="758">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4"/>
            <p:cNvSpPr/>
            <p:nvPr/>
          </p:nvSpPr>
          <p:spPr>
            <a:xfrm>
              <a:off x="1667625" y="1747525"/>
              <a:ext cx="15150" cy="15150"/>
            </a:xfrm>
            <a:custGeom>
              <a:rect b="b" l="l" r="r" t="t"/>
              <a:pathLst>
                <a:path extrusionOk="0" h="606" w="606">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4"/>
            <p:cNvSpPr/>
            <p:nvPr/>
          </p:nvSpPr>
          <p:spPr>
            <a:xfrm>
              <a:off x="676800" y="439050"/>
              <a:ext cx="11375" cy="15150"/>
            </a:xfrm>
            <a:custGeom>
              <a:rect b="b" l="l" r="r" t="t"/>
              <a:pathLst>
                <a:path extrusionOk="0" h="606" w="455">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4"/>
            <p:cNvSpPr/>
            <p:nvPr/>
          </p:nvSpPr>
          <p:spPr>
            <a:xfrm>
              <a:off x="3203025" y="3691350"/>
              <a:ext cx="11350" cy="12950"/>
            </a:xfrm>
            <a:custGeom>
              <a:rect b="b" l="l" r="r" t="t"/>
              <a:pathLst>
                <a:path extrusionOk="0" h="518" w="454">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4"/>
            <p:cNvSpPr/>
            <p:nvPr/>
          </p:nvSpPr>
          <p:spPr>
            <a:xfrm>
              <a:off x="2650875" y="1743750"/>
              <a:ext cx="15150" cy="11375"/>
            </a:xfrm>
            <a:custGeom>
              <a:rect b="b" l="l" r="r" t="t"/>
              <a:pathLst>
                <a:path extrusionOk="0" h="455" w="606">
                  <a:moveTo>
                    <a:pt x="152" y="0"/>
                  </a:moveTo>
                  <a:cubicBezTo>
                    <a:pt x="1" y="0"/>
                    <a:pt x="1" y="152"/>
                    <a:pt x="1" y="303"/>
                  </a:cubicBezTo>
                  <a:lnTo>
                    <a:pt x="606" y="454"/>
                  </a:lnTo>
                  <a:cubicBezTo>
                    <a:pt x="606" y="303"/>
                    <a:pt x="606"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4"/>
            <p:cNvSpPr/>
            <p:nvPr/>
          </p:nvSpPr>
          <p:spPr>
            <a:xfrm>
              <a:off x="2038225" y="2190000"/>
              <a:ext cx="15150" cy="18925"/>
            </a:xfrm>
            <a:custGeom>
              <a:rect b="b" l="l" r="r" t="t"/>
              <a:pathLst>
                <a:path extrusionOk="0" h="757" w="606">
                  <a:moveTo>
                    <a:pt x="303" y="0"/>
                  </a:moveTo>
                  <a:cubicBezTo>
                    <a:pt x="303" y="303"/>
                    <a:pt x="152" y="454"/>
                    <a:pt x="1" y="757"/>
                  </a:cubicBezTo>
                  <a:cubicBezTo>
                    <a:pt x="455" y="605"/>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4"/>
            <p:cNvSpPr/>
            <p:nvPr/>
          </p:nvSpPr>
          <p:spPr>
            <a:xfrm>
              <a:off x="2408850" y="3339650"/>
              <a:ext cx="13750" cy="9850"/>
            </a:xfrm>
            <a:custGeom>
              <a:rect b="b" l="l" r="r" t="t"/>
              <a:pathLst>
                <a:path extrusionOk="0" h="394" w="55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4"/>
            <p:cNvSpPr/>
            <p:nvPr/>
          </p:nvSpPr>
          <p:spPr>
            <a:xfrm>
              <a:off x="4118200" y="4249575"/>
              <a:ext cx="11375" cy="9075"/>
            </a:xfrm>
            <a:custGeom>
              <a:rect b="b" l="l" r="r" t="t"/>
              <a:pathLst>
                <a:path extrusionOk="0" h="363" w="455">
                  <a:moveTo>
                    <a:pt x="244" y="0"/>
                  </a:moveTo>
                  <a:cubicBezTo>
                    <a:pt x="82" y="0"/>
                    <a:pt x="1" y="141"/>
                    <a:pt x="1" y="362"/>
                  </a:cubicBezTo>
                  <a:lnTo>
                    <a:pt x="303" y="211"/>
                  </a:lnTo>
                  <a:lnTo>
                    <a:pt x="454" y="60"/>
                  </a:lnTo>
                  <a:cubicBezTo>
                    <a:pt x="373" y="19"/>
                    <a:pt x="303" y="0"/>
                    <a:pt x="24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4"/>
            <p:cNvSpPr/>
            <p:nvPr/>
          </p:nvSpPr>
          <p:spPr>
            <a:xfrm>
              <a:off x="4061475" y="4235925"/>
              <a:ext cx="11375" cy="11375"/>
            </a:xfrm>
            <a:custGeom>
              <a:rect b="b" l="l" r="r" t="t"/>
              <a:pathLst>
                <a:path extrusionOk="0" h="455" w="455">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4"/>
            <p:cNvSpPr/>
            <p:nvPr/>
          </p:nvSpPr>
          <p:spPr>
            <a:xfrm>
              <a:off x="4061475" y="3634625"/>
              <a:ext cx="22725" cy="9850"/>
            </a:xfrm>
            <a:custGeom>
              <a:rect b="b" l="l" r="r" t="t"/>
              <a:pathLst>
                <a:path extrusionOk="0" h="394" w="909">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4"/>
            <p:cNvSpPr/>
            <p:nvPr/>
          </p:nvSpPr>
          <p:spPr>
            <a:xfrm>
              <a:off x="4042575" y="3610950"/>
              <a:ext cx="14475" cy="16125"/>
            </a:xfrm>
            <a:custGeom>
              <a:rect b="b" l="l" r="r" t="t"/>
              <a:pathLst>
                <a:path extrusionOk="0" h="645" w="579">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4"/>
            <p:cNvSpPr/>
            <p:nvPr/>
          </p:nvSpPr>
          <p:spPr>
            <a:xfrm>
              <a:off x="2348325" y="790750"/>
              <a:ext cx="15175" cy="12925"/>
            </a:xfrm>
            <a:custGeom>
              <a:rect b="b" l="l" r="r" t="t"/>
              <a:pathLst>
                <a:path extrusionOk="0" h="517" w="607">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4"/>
            <p:cNvSpPr/>
            <p:nvPr/>
          </p:nvSpPr>
          <p:spPr>
            <a:xfrm>
              <a:off x="5914550" y="4069525"/>
              <a:ext cx="11350" cy="15150"/>
            </a:xfrm>
            <a:custGeom>
              <a:rect b="b" l="l" r="r" t="t"/>
              <a:pathLst>
                <a:path extrusionOk="0" h="606" w="454">
                  <a:moveTo>
                    <a:pt x="0" y="1"/>
                  </a:moveTo>
                  <a:lnTo>
                    <a:pt x="454" y="606"/>
                  </a:lnTo>
                  <a:cubicBezTo>
                    <a:pt x="454" y="606"/>
                    <a:pt x="454" y="454"/>
                    <a:pt x="454" y="303"/>
                  </a:cubicBezTo>
                  <a:cubicBezTo>
                    <a:pt x="454" y="1"/>
                    <a:pt x="303"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4"/>
            <p:cNvSpPr/>
            <p:nvPr/>
          </p:nvSpPr>
          <p:spPr>
            <a:xfrm>
              <a:off x="238125" y="1392050"/>
              <a:ext cx="11350" cy="11950"/>
            </a:xfrm>
            <a:custGeom>
              <a:rect b="b" l="l" r="r" t="t"/>
              <a:pathLst>
                <a:path extrusionOk="0" h="478" w="454">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4"/>
            <p:cNvSpPr/>
            <p:nvPr/>
          </p:nvSpPr>
          <p:spPr>
            <a:xfrm>
              <a:off x="6451550" y="5060350"/>
              <a:ext cx="34050" cy="15725"/>
            </a:xfrm>
            <a:custGeom>
              <a:rect b="b" l="l" r="r" t="t"/>
              <a:pathLst>
                <a:path extrusionOk="0" h="629" w="1362">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4"/>
            <p:cNvSpPr/>
            <p:nvPr/>
          </p:nvSpPr>
          <p:spPr>
            <a:xfrm>
              <a:off x="6512050" y="5041450"/>
              <a:ext cx="26500" cy="34050"/>
            </a:xfrm>
            <a:custGeom>
              <a:rect b="b" l="l" r="r" t="t"/>
              <a:pathLst>
                <a:path extrusionOk="0" h="1362" w="106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4"/>
            <p:cNvSpPr/>
            <p:nvPr/>
          </p:nvSpPr>
          <p:spPr>
            <a:xfrm>
              <a:off x="6500700" y="5075475"/>
              <a:ext cx="26000" cy="19675"/>
            </a:xfrm>
            <a:custGeom>
              <a:rect b="b" l="l" r="r" t="t"/>
              <a:pathLst>
                <a:path extrusionOk="0" h="787" w="104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4"/>
            <p:cNvSpPr/>
            <p:nvPr/>
          </p:nvSpPr>
          <p:spPr>
            <a:xfrm>
              <a:off x="6602825" y="5049000"/>
              <a:ext cx="11375" cy="12950"/>
            </a:xfrm>
            <a:custGeom>
              <a:rect b="b" l="l" r="r" t="t"/>
              <a:pathLst>
                <a:path extrusionOk="0" h="518" w="455">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4"/>
            <p:cNvSpPr/>
            <p:nvPr/>
          </p:nvSpPr>
          <p:spPr>
            <a:xfrm>
              <a:off x="4821600" y="4534675"/>
              <a:ext cx="79450" cy="71875"/>
            </a:xfrm>
            <a:custGeom>
              <a:rect b="b" l="l" r="r" t="t"/>
              <a:pathLst>
                <a:path extrusionOk="0" h="2875" w="3178">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4"/>
            <p:cNvSpPr/>
            <p:nvPr/>
          </p:nvSpPr>
          <p:spPr>
            <a:xfrm>
              <a:off x="4927500" y="4546025"/>
              <a:ext cx="25" cy="11375"/>
            </a:xfrm>
            <a:custGeom>
              <a:rect b="b" l="l" r="r" t="t"/>
              <a:pathLst>
                <a:path extrusionOk="0" h="455" w="1">
                  <a:moveTo>
                    <a:pt x="0" y="1"/>
                  </a:moveTo>
                  <a:lnTo>
                    <a:pt x="0" y="454"/>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4"/>
            <p:cNvSpPr/>
            <p:nvPr/>
          </p:nvSpPr>
          <p:spPr>
            <a:xfrm>
              <a:off x="5995150" y="4114900"/>
              <a:ext cx="36650" cy="28175"/>
            </a:xfrm>
            <a:custGeom>
              <a:rect b="b" l="l" r="r" t="t"/>
              <a:pathLst>
                <a:path extrusionOk="0" h="1127" w="1466">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4"/>
            <p:cNvSpPr/>
            <p:nvPr/>
          </p:nvSpPr>
          <p:spPr>
            <a:xfrm>
              <a:off x="5937225" y="4039275"/>
              <a:ext cx="7600" cy="2850"/>
            </a:xfrm>
            <a:custGeom>
              <a:rect b="b" l="l" r="r" t="t"/>
              <a:pathLst>
                <a:path extrusionOk="0" h="114" w="304">
                  <a:moveTo>
                    <a:pt x="1" y="0"/>
                  </a:moveTo>
                  <a:cubicBezTo>
                    <a:pt x="76" y="76"/>
                    <a:pt x="152" y="114"/>
                    <a:pt x="209" y="114"/>
                  </a:cubicBezTo>
                  <a:cubicBezTo>
                    <a:pt x="265" y="114"/>
                    <a:pt x="303" y="76"/>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4"/>
            <p:cNvSpPr/>
            <p:nvPr/>
          </p:nvSpPr>
          <p:spPr>
            <a:xfrm>
              <a:off x="5865375" y="4648125"/>
              <a:ext cx="37850" cy="45275"/>
            </a:xfrm>
            <a:custGeom>
              <a:rect b="b" l="l" r="r" t="t"/>
              <a:pathLst>
                <a:path extrusionOk="0" h="1811" w="1514">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4"/>
            <p:cNvSpPr/>
            <p:nvPr/>
          </p:nvSpPr>
          <p:spPr>
            <a:xfrm>
              <a:off x="5865375" y="4655700"/>
              <a:ext cx="3800" cy="22725"/>
            </a:xfrm>
            <a:custGeom>
              <a:rect b="b" l="l" r="r" t="t"/>
              <a:pathLst>
                <a:path extrusionOk="0" h="909" w="152">
                  <a:moveTo>
                    <a:pt x="152" y="1"/>
                  </a:moveTo>
                  <a:lnTo>
                    <a:pt x="1" y="908"/>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4"/>
            <p:cNvSpPr/>
            <p:nvPr/>
          </p:nvSpPr>
          <p:spPr>
            <a:xfrm>
              <a:off x="7090675" y="4602750"/>
              <a:ext cx="64300" cy="36525"/>
            </a:xfrm>
            <a:custGeom>
              <a:rect b="b" l="l" r="r" t="t"/>
              <a:pathLst>
                <a:path extrusionOk="0" h="1461" w="2572">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4"/>
            <p:cNvSpPr/>
            <p:nvPr/>
          </p:nvSpPr>
          <p:spPr>
            <a:xfrm>
              <a:off x="7170075" y="4586300"/>
              <a:ext cx="68100" cy="49575"/>
            </a:xfrm>
            <a:custGeom>
              <a:rect b="b" l="l" r="r" t="t"/>
              <a:pathLst>
                <a:path extrusionOk="0" h="1983" w="2724">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4"/>
            <p:cNvSpPr/>
            <p:nvPr/>
          </p:nvSpPr>
          <p:spPr>
            <a:xfrm>
              <a:off x="7132275" y="4481750"/>
              <a:ext cx="56750" cy="37825"/>
            </a:xfrm>
            <a:custGeom>
              <a:rect b="b" l="l" r="r" t="t"/>
              <a:pathLst>
                <a:path extrusionOk="0" h="1513" w="227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4"/>
            <p:cNvSpPr/>
            <p:nvPr/>
          </p:nvSpPr>
          <p:spPr>
            <a:xfrm>
              <a:off x="7136050" y="4598625"/>
              <a:ext cx="56750" cy="38200"/>
            </a:xfrm>
            <a:custGeom>
              <a:rect b="b" l="l" r="r" t="t"/>
              <a:pathLst>
                <a:path extrusionOk="0" h="1528" w="227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4"/>
            <p:cNvSpPr/>
            <p:nvPr/>
          </p:nvSpPr>
          <p:spPr>
            <a:xfrm>
              <a:off x="7200350" y="4557375"/>
              <a:ext cx="52950" cy="49175"/>
            </a:xfrm>
            <a:custGeom>
              <a:rect b="b" l="l" r="r" t="t"/>
              <a:pathLst>
                <a:path extrusionOk="0" h="1967" w="2118">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4"/>
            <p:cNvSpPr/>
            <p:nvPr/>
          </p:nvSpPr>
          <p:spPr>
            <a:xfrm>
              <a:off x="7192775" y="4515775"/>
              <a:ext cx="45400" cy="41625"/>
            </a:xfrm>
            <a:custGeom>
              <a:rect b="b" l="l" r="r" t="t"/>
              <a:pathLst>
                <a:path extrusionOk="0" h="1665" w="1816">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4"/>
            <p:cNvSpPr/>
            <p:nvPr/>
          </p:nvSpPr>
          <p:spPr>
            <a:xfrm>
              <a:off x="3573625" y="3944725"/>
              <a:ext cx="3800" cy="11375"/>
            </a:xfrm>
            <a:custGeom>
              <a:rect b="b" l="l" r="r" t="t"/>
              <a:pathLst>
                <a:path extrusionOk="0" h="455" w="152">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4"/>
            <p:cNvSpPr/>
            <p:nvPr/>
          </p:nvSpPr>
          <p:spPr>
            <a:xfrm>
              <a:off x="7192775" y="4648125"/>
              <a:ext cx="87000" cy="56775"/>
            </a:xfrm>
            <a:custGeom>
              <a:rect b="b" l="l" r="r" t="t"/>
              <a:pathLst>
                <a:path extrusionOk="0" h="2271" w="348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4"/>
            <p:cNvSpPr/>
            <p:nvPr/>
          </p:nvSpPr>
          <p:spPr>
            <a:xfrm>
              <a:off x="7157025" y="4661775"/>
              <a:ext cx="13075" cy="9075"/>
            </a:xfrm>
            <a:custGeom>
              <a:rect b="b" l="l" r="r" t="t"/>
              <a:pathLst>
                <a:path extrusionOk="0" h="363" w="523">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4"/>
            <p:cNvSpPr/>
            <p:nvPr/>
          </p:nvSpPr>
          <p:spPr>
            <a:xfrm>
              <a:off x="5559050" y="3846400"/>
              <a:ext cx="11375" cy="3800"/>
            </a:xfrm>
            <a:custGeom>
              <a:rect b="b" l="l" r="r" t="t"/>
              <a:pathLst>
                <a:path extrusionOk="0" h="152" w="455">
                  <a:moveTo>
                    <a:pt x="1" y="1"/>
                  </a:moveTo>
                  <a:cubicBezTo>
                    <a:pt x="152" y="152"/>
                    <a:pt x="152" y="152"/>
                    <a:pt x="303" y="152"/>
                  </a:cubicBezTo>
                  <a:lnTo>
                    <a:pt x="454" y="152"/>
                  </a:lnTo>
                  <a:lnTo>
                    <a:pt x="303"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4"/>
            <p:cNvSpPr/>
            <p:nvPr/>
          </p:nvSpPr>
          <p:spPr>
            <a:xfrm>
              <a:off x="7211675" y="4621675"/>
              <a:ext cx="75675" cy="56750"/>
            </a:xfrm>
            <a:custGeom>
              <a:rect b="b" l="l" r="r" t="t"/>
              <a:pathLst>
                <a:path extrusionOk="0" h="2270" w="3027">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4"/>
            <p:cNvSpPr/>
            <p:nvPr/>
          </p:nvSpPr>
          <p:spPr>
            <a:xfrm>
              <a:off x="7245725" y="4587625"/>
              <a:ext cx="52975" cy="52975"/>
            </a:xfrm>
            <a:custGeom>
              <a:rect b="b" l="l" r="r" t="t"/>
              <a:pathLst>
                <a:path extrusionOk="0" h="2119" w="2119">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4"/>
            <p:cNvSpPr/>
            <p:nvPr/>
          </p:nvSpPr>
          <p:spPr>
            <a:xfrm>
              <a:off x="7321625" y="4591400"/>
              <a:ext cx="3525" cy="9075"/>
            </a:xfrm>
            <a:custGeom>
              <a:rect b="b" l="l" r="r" t="t"/>
              <a:pathLst>
                <a:path extrusionOk="0" h="363" w="141">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4"/>
            <p:cNvSpPr/>
            <p:nvPr/>
          </p:nvSpPr>
          <p:spPr>
            <a:xfrm>
              <a:off x="7189000" y="4635375"/>
              <a:ext cx="34050" cy="65725"/>
            </a:xfrm>
            <a:custGeom>
              <a:rect b="b" l="l" r="r" t="t"/>
              <a:pathLst>
                <a:path extrusionOk="0" h="2629" w="1362">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4"/>
            <p:cNvSpPr/>
            <p:nvPr/>
          </p:nvSpPr>
          <p:spPr>
            <a:xfrm>
              <a:off x="7192775" y="4625450"/>
              <a:ext cx="22725" cy="22700"/>
            </a:xfrm>
            <a:custGeom>
              <a:rect b="b" l="l" r="r" t="t"/>
              <a:pathLst>
                <a:path extrusionOk="0" h="908" w="909">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4"/>
            <p:cNvSpPr/>
            <p:nvPr/>
          </p:nvSpPr>
          <p:spPr>
            <a:xfrm>
              <a:off x="4734625" y="4572500"/>
              <a:ext cx="105925" cy="71875"/>
            </a:xfrm>
            <a:custGeom>
              <a:rect b="b" l="l" r="r" t="t"/>
              <a:pathLst>
                <a:path extrusionOk="0" h="2875" w="4237">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4"/>
            <p:cNvSpPr/>
            <p:nvPr/>
          </p:nvSpPr>
          <p:spPr>
            <a:xfrm>
              <a:off x="4814050" y="4515775"/>
              <a:ext cx="11375" cy="18925"/>
            </a:xfrm>
            <a:custGeom>
              <a:rect b="b" l="l" r="r" t="t"/>
              <a:pathLst>
                <a:path extrusionOk="0" h="757" w="455">
                  <a:moveTo>
                    <a:pt x="454" y="1"/>
                  </a:moveTo>
                  <a:cubicBezTo>
                    <a:pt x="152" y="152"/>
                    <a:pt x="0" y="454"/>
                    <a:pt x="303" y="757"/>
                  </a:cubicBezTo>
                  <a:lnTo>
                    <a:pt x="454"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4"/>
            <p:cNvSpPr/>
            <p:nvPr/>
          </p:nvSpPr>
          <p:spPr>
            <a:xfrm>
              <a:off x="4129550" y="4205675"/>
              <a:ext cx="25" cy="11375"/>
            </a:xfrm>
            <a:custGeom>
              <a:rect b="b" l="l" r="r" t="t"/>
              <a:pathLst>
                <a:path extrusionOk="0" h="455" w="1">
                  <a:moveTo>
                    <a:pt x="0" y="454"/>
                  </a:moveTo>
                  <a:cubicBezTo>
                    <a:pt x="0" y="303"/>
                    <a:pt x="0" y="152"/>
                    <a:pt x="0" y="0"/>
                  </a:cubicBezTo>
                  <a:cubicBezTo>
                    <a:pt x="0" y="152"/>
                    <a:pt x="0" y="303"/>
                    <a:pt x="0" y="454"/>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4"/>
            <p:cNvSpPr/>
            <p:nvPr/>
          </p:nvSpPr>
          <p:spPr>
            <a:xfrm>
              <a:off x="7223025" y="4517300"/>
              <a:ext cx="41625" cy="32525"/>
            </a:xfrm>
            <a:custGeom>
              <a:rect b="b" l="l" r="r" t="t"/>
              <a:pathLst>
                <a:path extrusionOk="0" h="1301" w="1665">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4"/>
            <p:cNvSpPr/>
            <p:nvPr/>
          </p:nvSpPr>
          <p:spPr>
            <a:xfrm>
              <a:off x="7223025" y="4549800"/>
              <a:ext cx="41625" cy="49200"/>
            </a:xfrm>
            <a:custGeom>
              <a:rect b="b" l="l" r="r" t="t"/>
              <a:pathLst>
                <a:path extrusionOk="0" h="1968" w="1665">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4"/>
            <p:cNvSpPr/>
            <p:nvPr/>
          </p:nvSpPr>
          <p:spPr>
            <a:xfrm>
              <a:off x="7238150" y="4538475"/>
              <a:ext cx="15150" cy="22700"/>
            </a:xfrm>
            <a:custGeom>
              <a:rect b="b" l="l" r="r" t="t"/>
              <a:pathLst>
                <a:path extrusionOk="0" h="908" w="606">
                  <a:moveTo>
                    <a:pt x="606" y="0"/>
                  </a:moveTo>
                  <a:lnTo>
                    <a:pt x="1" y="454"/>
                  </a:lnTo>
                  <a:cubicBezTo>
                    <a:pt x="1" y="605"/>
                    <a:pt x="152" y="756"/>
                    <a:pt x="303" y="908"/>
                  </a:cubicBezTo>
                  <a:cubicBezTo>
                    <a:pt x="455" y="605"/>
                    <a:pt x="606" y="303"/>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4"/>
            <p:cNvSpPr/>
            <p:nvPr/>
          </p:nvSpPr>
          <p:spPr>
            <a:xfrm>
              <a:off x="7264625" y="4587625"/>
              <a:ext cx="22725" cy="7600"/>
            </a:xfrm>
            <a:custGeom>
              <a:rect b="b" l="l" r="r" t="t"/>
              <a:pathLst>
                <a:path extrusionOk="0" h="304" w="909">
                  <a:moveTo>
                    <a:pt x="1" y="1"/>
                  </a:moveTo>
                  <a:cubicBezTo>
                    <a:pt x="303" y="152"/>
                    <a:pt x="606" y="303"/>
                    <a:pt x="908" y="303"/>
                  </a:cubicBezTo>
                  <a:cubicBezTo>
                    <a:pt x="606" y="1"/>
                    <a:pt x="303" y="1"/>
                    <a:pt x="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4"/>
            <p:cNvSpPr/>
            <p:nvPr/>
          </p:nvSpPr>
          <p:spPr>
            <a:xfrm>
              <a:off x="4764875" y="4621675"/>
              <a:ext cx="34075" cy="26475"/>
            </a:xfrm>
            <a:custGeom>
              <a:rect b="b" l="l" r="r" t="t"/>
              <a:pathLst>
                <a:path extrusionOk="0" h="1059" w="1363">
                  <a:moveTo>
                    <a:pt x="303" y="0"/>
                  </a:moveTo>
                  <a:cubicBezTo>
                    <a:pt x="1" y="1059"/>
                    <a:pt x="908" y="756"/>
                    <a:pt x="1362" y="908"/>
                  </a:cubicBezTo>
                  <a:cubicBezTo>
                    <a:pt x="1362" y="151"/>
                    <a:pt x="1060"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4"/>
            <p:cNvSpPr/>
            <p:nvPr/>
          </p:nvSpPr>
          <p:spPr>
            <a:xfrm>
              <a:off x="7151175" y="4455275"/>
              <a:ext cx="11375" cy="15150"/>
            </a:xfrm>
            <a:custGeom>
              <a:rect b="b" l="l" r="r" t="t"/>
              <a:pathLst>
                <a:path extrusionOk="0" h="606" w="455">
                  <a:moveTo>
                    <a:pt x="454" y="0"/>
                  </a:moveTo>
                  <a:lnTo>
                    <a:pt x="454" y="0"/>
                  </a:lnTo>
                  <a:cubicBezTo>
                    <a:pt x="152" y="151"/>
                    <a:pt x="1" y="454"/>
                    <a:pt x="303" y="605"/>
                  </a:cubicBezTo>
                  <a:cubicBezTo>
                    <a:pt x="454" y="454"/>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4"/>
            <p:cNvSpPr/>
            <p:nvPr/>
          </p:nvSpPr>
          <p:spPr>
            <a:xfrm>
              <a:off x="5672500" y="5083050"/>
              <a:ext cx="64325" cy="30275"/>
            </a:xfrm>
            <a:custGeom>
              <a:rect b="b" l="l" r="r" t="t"/>
              <a:pathLst>
                <a:path extrusionOk="0" h="1211" w="2573">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4"/>
            <p:cNvSpPr/>
            <p:nvPr/>
          </p:nvSpPr>
          <p:spPr>
            <a:xfrm>
              <a:off x="5736800" y="5090600"/>
              <a:ext cx="18925" cy="15150"/>
            </a:xfrm>
            <a:custGeom>
              <a:rect b="b" l="l" r="r" t="t"/>
              <a:pathLst>
                <a:path extrusionOk="0" h="606" w="757">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4"/>
            <p:cNvSpPr/>
            <p:nvPr/>
          </p:nvSpPr>
          <p:spPr>
            <a:xfrm>
              <a:off x="5528800" y="3903125"/>
              <a:ext cx="3800" cy="11375"/>
            </a:xfrm>
            <a:custGeom>
              <a:rect b="b" l="l" r="r" t="t"/>
              <a:pathLst>
                <a:path extrusionOk="0" h="455" w="152">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4"/>
            <p:cNvSpPr/>
            <p:nvPr/>
          </p:nvSpPr>
          <p:spPr>
            <a:xfrm>
              <a:off x="899925" y="1463900"/>
              <a:ext cx="15150" cy="18925"/>
            </a:xfrm>
            <a:custGeom>
              <a:rect b="b" l="l" r="r" t="t"/>
              <a:pathLst>
                <a:path extrusionOk="0" h="757" w="606">
                  <a:moveTo>
                    <a:pt x="454" y="0"/>
                  </a:moveTo>
                  <a:lnTo>
                    <a:pt x="454" y="0"/>
                  </a:lnTo>
                  <a:cubicBezTo>
                    <a:pt x="0" y="152"/>
                    <a:pt x="0" y="454"/>
                    <a:pt x="152" y="757"/>
                  </a:cubicBezTo>
                  <a:cubicBezTo>
                    <a:pt x="605" y="605"/>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4"/>
            <p:cNvSpPr/>
            <p:nvPr/>
          </p:nvSpPr>
          <p:spPr>
            <a:xfrm>
              <a:off x="4840525" y="4546025"/>
              <a:ext cx="26500" cy="19525"/>
            </a:xfrm>
            <a:custGeom>
              <a:rect b="b" l="l" r="r" t="t"/>
              <a:pathLst>
                <a:path extrusionOk="0" h="781" w="106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4"/>
            <p:cNvSpPr/>
            <p:nvPr/>
          </p:nvSpPr>
          <p:spPr>
            <a:xfrm>
              <a:off x="7207900" y="4595200"/>
              <a:ext cx="60525" cy="45400"/>
            </a:xfrm>
            <a:custGeom>
              <a:rect b="b" l="l" r="r" t="t"/>
              <a:pathLst>
                <a:path extrusionOk="0" h="1816" w="2421">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6" name="Google Shape;416;p14"/>
          <p:cNvSpPr/>
          <p:nvPr/>
        </p:nvSpPr>
        <p:spPr>
          <a:xfrm flipH="1" rot="-3460209">
            <a:off x="7892608" y="2239567"/>
            <a:ext cx="1710408" cy="1499531"/>
          </a:xfrm>
          <a:custGeom>
            <a:rect b="b" l="l" r="r" t="t"/>
            <a:pathLst>
              <a:path extrusionOk="0" h="54498" w="62162">
                <a:moveTo>
                  <a:pt x="53855" y="11390"/>
                </a:moveTo>
                <a:cubicBezTo>
                  <a:pt x="53754" y="11450"/>
                  <a:pt x="53653" y="11511"/>
                  <a:pt x="53573" y="11571"/>
                </a:cubicBezTo>
                <a:cubicBezTo>
                  <a:pt x="53290" y="11732"/>
                  <a:pt x="53008" y="11934"/>
                  <a:pt x="52746" y="12116"/>
                </a:cubicBezTo>
                <a:cubicBezTo>
                  <a:pt x="52201" y="12499"/>
                  <a:pt x="51697" y="12902"/>
                  <a:pt x="51234" y="13345"/>
                </a:cubicBezTo>
                <a:cubicBezTo>
                  <a:pt x="50266" y="14233"/>
                  <a:pt x="49419" y="15241"/>
                  <a:pt x="48713" y="16330"/>
                </a:cubicBezTo>
                <a:cubicBezTo>
                  <a:pt x="48592" y="16551"/>
                  <a:pt x="48451" y="16753"/>
                  <a:pt x="48330" y="16975"/>
                </a:cubicBezTo>
                <a:cubicBezTo>
                  <a:pt x="48592" y="15483"/>
                  <a:pt x="48270" y="13910"/>
                  <a:pt x="47866" y="12478"/>
                </a:cubicBezTo>
                <a:cubicBezTo>
                  <a:pt x="47826" y="12378"/>
                  <a:pt x="47806" y="12277"/>
                  <a:pt x="47766" y="12176"/>
                </a:cubicBezTo>
                <a:cubicBezTo>
                  <a:pt x="48250" y="11954"/>
                  <a:pt x="48733" y="11793"/>
                  <a:pt x="49278" y="11692"/>
                </a:cubicBezTo>
                <a:cubicBezTo>
                  <a:pt x="49883" y="11591"/>
                  <a:pt x="50508" y="11571"/>
                  <a:pt x="51113" y="11551"/>
                </a:cubicBezTo>
                <a:cubicBezTo>
                  <a:pt x="51839" y="11511"/>
                  <a:pt x="52564" y="11470"/>
                  <a:pt x="53290" y="11430"/>
                </a:cubicBezTo>
                <a:cubicBezTo>
                  <a:pt x="53472" y="11430"/>
                  <a:pt x="53673" y="11410"/>
                  <a:pt x="53855" y="11390"/>
                </a:cubicBezTo>
                <a:close/>
                <a:moveTo>
                  <a:pt x="47887" y="14434"/>
                </a:moveTo>
                <a:cubicBezTo>
                  <a:pt x="48088" y="15684"/>
                  <a:pt x="48068" y="16934"/>
                  <a:pt x="47625" y="18164"/>
                </a:cubicBezTo>
                <a:cubicBezTo>
                  <a:pt x="47607" y="18199"/>
                  <a:pt x="47605" y="18234"/>
                  <a:pt x="47617" y="18268"/>
                </a:cubicBezTo>
                <a:lnTo>
                  <a:pt x="47617" y="18268"/>
                </a:lnTo>
                <a:cubicBezTo>
                  <a:pt x="47438" y="18348"/>
                  <a:pt x="47259" y="18427"/>
                  <a:pt x="47080" y="18487"/>
                </a:cubicBezTo>
                <a:cubicBezTo>
                  <a:pt x="46314" y="18810"/>
                  <a:pt x="45548" y="19152"/>
                  <a:pt x="44802" y="19495"/>
                </a:cubicBezTo>
                <a:cubicBezTo>
                  <a:pt x="45991" y="18487"/>
                  <a:pt x="46919" y="17136"/>
                  <a:pt x="47463" y="15725"/>
                </a:cubicBezTo>
                <a:cubicBezTo>
                  <a:pt x="47625" y="15301"/>
                  <a:pt x="47766" y="14878"/>
                  <a:pt x="47887" y="14434"/>
                </a:cubicBezTo>
                <a:close/>
                <a:moveTo>
                  <a:pt x="47161" y="11692"/>
                </a:moveTo>
                <a:cubicBezTo>
                  <a:pt x="47181" y="11732"/>
                  <a:pt x="47181" y="11773"/>
                  <a:pt x="47201" y="11793"/>
                </a:cubicBezTo>
                <a:cubicBezTo>
                  <a:pt x="47423" y="12499"/>
                  <a:pt x="47645" y="13204"/>
                  <a:pt x="47786" y="13910"/>
                </a:cubicBezTo>
                <a:cubicBezTo>
                  <a:pt x="47463" y="16168"/>
                  <a:pt x="46133" y="18245"/>
                  <a:pt x="44358" y="19656"/>
                </a:cubicBezTo>
                <a:cubicBezTo>
                  <a:pt x="44278" y="19717"/>
                  <a:pt x="44197" y="19777"/>
                  <a:pt x="44116" y="19838"/>
                </a:cubicBezTo>
                <a:cubicBezTo>
                  <a:pt x="42604" y="20584"/>
                  <a:pt x="41132" y="21411"/>
                  <a:pt x="39721" y="22298"/>
                </a:cubicBezTo>
                <a:cubicBezTo>
                  <a:pt x="40366" y="21753"/>
                  <a:pt x="40971" y="21169"/>
                  <a:pt x="41556" y="20544"/>
                </a:cubicBezTo>
                <a:cubicBezTo>
                  <a:pt x="43169" y="18850"/>
                  <a:pt x="44560" y="16934"/>
                  <a:pt x="45689" y="14878"/>
                </a:cubicBezTo>
                <a:cubicBezTo>
                  <a:pt x="46012" y="14313"/>
                  <a:pt x="46294" y="13729"/>
                  <a:pt x="46576" y="13144"/>
                </a:cubicBezTo>
                <a:cubicBezTo>
                  <a:pt x="46778" y="12660"/>
                  <a:pt x="46959" y="12176"/>
                  <a:pt x="47161" y="11692"/>
                </a:cubicBezTo>
                <a:close/>
                <a:moveTo>
                  <a:pt x="54379" y="11390"/>
                </a:moveTo>
                <a:cubicBezTo>
                  <a:pt x="54661" y="11390"/>
                  <a:pt x="54944" y="11450"/>
                  <a:pt x="55165" y="11652"/>
                </a:cubicBezTo>
                <a:cubicBezTo>
                  <a:pt x="55226" y="11692"/>
                  <a:pt x="55266" y="11732"/>
                  <a:pt x="55306" y="11793"/>
                </a:cubicBezTo>
                <a:cubicBezTo>
                  <a:pt x="54722" y="12358"/>
                  <a:pt x="54460" y="13164"/>
                  <a:pt x="54379" y="13950"/>
                </a:cubicBezTo>
                <a:cubicBezTo>
                  <a:pt x="54278" y="15059"/>
                  <a:pt x="54460" y="16168"/>
                  <a:pt x="54258" y="17257"/>
                </a:cubicBezTo>
                <a:cubicBezTo>
                  <a:pt x="53935" y="19112"/>
                  <a:pt x="52927" y="20725"/>
                  <a:pt x="52181" y="22419"/>
                </a:cubicBezTo>
                <a:cubicBezTo>
                  <a:pt x="52141" y="22519"/>
                  <a:pt x="52101" y="22600"/>
                  <a:pt x="52060" y="22701"/>
                </a:cubicBezTo>
                <a:cubicBezTo>
                  <a:pt x="52121" y="22439"/>
                  <a:pt x="52161" y="22177"/>
                  <a:pt x="52201" y="21915"/>
                </a:cubicBezTo>
                <a:cubicBezTo>
                  <a:pt x="52322" y="21148"/>
                  <a:pt x="52443" y="20402"/>
                  <a:pt x="52403" y="19636"/>
                </a:cubicBezTo>
                <a:cubicBezTo>
                  <a:pt x="52383" y="19535"/>
                  <a:pt x="52383" y="19435"/>
                  <a:pt x="52363" y="19334"/>
                </a:cubicBezTo>
                <a:cubicBezTo>
                  <a:pt x="52363" y="19314"/>
                  <a:pt x="52363" y="19293"/>
                  <a:pt x="52383" y="19293"/>
                </a:cubicBezTo>
                <a:cubicBezTo>
                  <a:pt x="52363" y="19273"/>
                  <a:pt x="52363" y="19253"/>
                  <a:pt x="52363" y="19253"/>
                </a:cubicBezTo>
                <a:cubicBezTo>
                  <a:pt x="52322" y="19112"/>
                  <a:pt x="52262" y="18951"/>
                  <a:pt x="52201" y="18830"/>
                </a:cubicBezTo>
                <a:cubicBezTo>
                  <a:pt x="52161" y="18749"/>
                  <a:pt x="52121" y="18668"/>
                  <a:pt x="52080" y="18588"/>
                </a:cubicBezTo>
                <a:cubicBezTo>
                  <a:pt x="52060" y="18507"/>
                  <a:pt x="52060" y="18426"/>
                  <a:pt x="52020" y="18366"/>
                </a:cubicBezTo>
                <a:cubicBezTo>
                  <a:pt x="52020" y="18346"/>
                  <a:pt x="52020" y="18326"/>
                  <a:pt x="52020" y="18305"/>
                </a:cubicBezTo>
                <a:cubicBezTo>
                  <a:pt x="51919" y="18124"/>
                  <a:pt x="51778" y="17983"/>
                  <a:pt x="51617" y="17842"/>
                </a:cubicBezTo>
                <a:cubicBezTo>
                  <a:pt x="51276" y="17569"/>
                  <a:pt x="50877" y="17469"/>
                  <a:pt x="50470" y="17469"/>
                </a:cubicBezTo>
                <a:cubicBezTo>
                  <a:pt x="50395" y="17469"/>
                  <a:pt x="50321" y="17473"/>
                  <a:pt x="50246" y="17479"/>
                </a:cubicBezTo>
                <a:cubicBezTo>
                  <a:pt x="50145" y="17499"/>
                  <a:pt x="50044" y="17519"/>
                  <a:pt x="49943" y="17519"/>
                </a:cubicBezTo>
                <a:cubicBezTo>
                  <a:pt x="49822" y="17559"/>
                  <a:pt x="49701" y="17580"/>
                  <a:pt x="49580" y="17580"/>
                </a:cubicBezTo>
                <a:cubicBezTo>
                  <a:pt x="49459" y="17620"/>
                  <a:pt x="49359" y="17640"/>
                  <a:pt x="49238" y="17680"/>
                </a:cubicBezTo>
                <a:cubicBezTo>
                  <a:pt x="48814" y="17801"/>
                  <a:pt x="48411" y="17963"/>
                  <a:pt x="47987" y="18124"/>
                </a:cubicBezTo>
                <a:cubicBezTo>
                  <a:pt x="48028" y="18003"/>
                  <a:pt x="48088" y="17882"/>
                  <a:pt x="48129" y="17761"/>
                </a:cubicBezTo>
                <a:cubicBezTo>
                  <a:pt x="48330" y="17398"/>
                  <a:pt x="48512" y="17015"/>
                  <a:pt x="48754" y="16652"/>
                </a:cubicBezTo>
                <a:cubicBezTo>
                  <a:pt x="49096" y="16108"/>
                  <a:pt x="49459" y="15584"/>
                  <a:pt x="49863" y="15100"/>
                </a:cubicBezTo>
                <a:cubicBezTo>
                  <a:pt x="50689" y="14091"/>
                  <a:pt x="51637" y="13184"/>
                  <a:pt x="52685" y="12418"/>
                </a:cubicBezTo>
                <a:cubicBezTo>
                  <a:pt x="52968" y="12216"/>
                  <a:pt x="53250" y="12015"/>
                  <a:pt x="53552" y="11833"/>
                </a:cubicBezTo>
                <a:cubicBezTo>
                  <a:pt x="53794" y="11672"/>
                  <a:pt x="54036" y="11511"/>
                  <a:pt x="54298" y="11390"/>
                </a:cubicBezTo>
                <a:close/>
                <a:moveTo>
                  <a:pt x="55730" y="12821"/>
                </a:moveTo>
                <a:cubicBezTo>
                  <a:pt x="55750" y="12882"/>
                  <a:pt x="55750" y="12922"/>
                  <a:pt x="55770" y="12962"/>
                </a:cubicBezTo>
                <a:cubicBezTo>
                  <a:pt x="55891" y="13648"/>
                  <a:pt x="55972" y="14333"/>
                  <a:pt x="56052" y="15019"/>
                </a:cubicBezTo>
                <a:cubicBezTo>
                  <a:pt x="56194" y="16430"/>
                  <a:pt x="56234" y="17842"/>
                  <a:pt x="56173" y="19253"/>
                </a:cubicBezTo>
                <a:cubicBezTo>
                  <a:pt x="56113" y="20725"/>
                  <a:pt x="55911" y="22177"/>
                  <a:pt x="55669" y="23649"/>
                </a:cubicBezTo>
                <a:cubicBezTo>
                  <a:pt x="55609" y="23638"/>
                  <a:pt x="55548" y="23633"/>
                  <a:pt x="55485" y="23633"/>
                </a:cubicBezTo>
                <a:cubicBezTo>
                  <a:pt x="55422" y="23633"/>
                  <a:pt x="55357" y="23638"/>
                  <a:pt x="55286" y="23649"/>
                </a:cubicBezTo>
                <a:cubicBezTo>
                  <a:pt x="54319" y="23729"/>
                  <a:pt x="53573" y="24395"/>
                  <a:pt x="52766" y="24878"/>
                </a:cubicBezTo>
                <a:cubicBezTo>
                  <a:pt x="52544" y="25020"/>
                  <a:pt x="52302" y="25141"/>
                  <a:pt x="52060" y="25221"/>
                </a:cubicBezTo>
                <a:cubicBezTo>
                  <a:pt x="52564" y="24818"/>
                  <a:pt x="53008" y="24314"/>
                  <a:pt x="53391" y="23810"/>
                </a:cubicBezTo>
                <a:cubicBezTo>
                  <a:pt x="53915" y="23104"/>
                  <a:pt x="54339" y="22338"/>
                  <a:pt x="54681" y="21531"/>
                </a:cubicBezTo>
                <a:cubicBezTo>
                  <a:pt x="55448" y="19656"/>
                  <a:pt x="55710" y="17640"/>
                  <a:pt x="55750" y="15644"/>
                </a:cubicBezTo>
                <a:cubicBezTo>
                  <a:pt x="55770" y="14717"/>
                  <a:pt x="55770" y="13769"/>
                  <a:pt x="55730" y="12821"/>
                </a:cubicBezTo>
                <a:close/>
                <a:moveTo>
                  <a:pt x="55387" y="12136"/>
                </a:moveTo>
                <a:cubicBezTo>
                  <a:pt x="55427" y="13164"/>
                  <a:pt x="55488" y="14192"/>
                  <a:pt x="55488" y="15221"/>
                </a:cubicBezTo>
                <a:lnTo>
                  <a:pt x="55508" y="15221"/>
                </a:lnTo>
                <a:cubicBezTo>
                  <a:pt x="55508" y="16289"/>
                  <a:pt x="55448" y="17358"/>
                  <a:pt x="55286" y="18406"/>
                </a:cubicBezTo>
                <a:cubicBezTo>
                  <a:pt x="55024" y="20160"/>
                  <a:pt x="54480" y="21874"/>
                  <a:pt x="53472" y="23366"/>
                </a:cubicBezTo>
                <a:cubicBezTo>
                  <a:pt x="53189" y="23749"/>
                  <a:pt x="52907" y="24132"/>
                  <a:pt x="52564" y="24475"/>
                </a:cubicBezTo>
                <a:cubicBezTo>
                  <a:pt x="52282" y="24778"/>
                  <a:pt x="51959" y="25040"/>
                  <a:pt x="51617" y="25302"/>
                </a:cubicBezTo>
                <a:cubicBezTo>
                  <a:pt x="51576" y="25322"/>
                  <a:pt x="51536" y="25322"/>
                  <a:pt x="51496" y="25322"/>
                </a:cubicBezTo>
                <a:cubicBezTo>
                  <a:pt x="51496" y="25282"/>
                  <a:pt x="51496" y="25262"/>
                  <a:pt x="51516" y="25241"/>
                </a:cubicBezTo>
                <a:cubicBezTo>
                  <a:pt x="51617" y="24838"/>
                  <a:pt x="51697" y="24415"/>
                  <a:pt x="51798" y="24011"/>
                </a:cubicBezTo>
                <a:cubicBezTo>
                  <a:pt x="52201" y="22721"/>
                  <a:pt x="52887" y="21511"/>
                  <a:pt x="53472" y="20302"/>
                </a:cubicBezTo>
                <a:cubicBezTo>
                  <a:pt x="53855" y="19495"/>
                  <a:pt x="54218" y="18668"/>
                  <a:pt x="54419" y="17801"/>
                </a:cubicBezTo>
                <a:cubicBezTo>
                  <a:pt x="54540" y="17358"/>
                  <a:pt x="54601" y="16914"/>
                  <a:pt x="54641" y="16451"/>
                </a:cubicBezTo>
                <a:cubicBezTo>
                  <a:pt x="54661" y="15866"/>
                  <a:pt x="54621" y="15281"/>
                  <a:pt x="54621" y="14696"/>
                </a:cubicBezTo>
                <a:cubicBezTo>
                  <a:pt x="54641" y="13809"/>
                  <a:pt x="54782" y="12821"/>
                  <a:pt x="55387" y="12136"/>
                </a:cubicBezTo>
                <a:close/>
                <a:moveTo>
                  <a:pt x="21252" y="6692"/>
                </a:moveTo>
                <a:lnTo>
                  <a:pt x="21252" y="6692"/>
                </a:lnTo>
                <a:cubicBezTo>
                  <a:pt x="19397" y="8406"/>
                  <a:pt x="17764" y="10341"/>
                  <a:pt x="16373" y="12438"/>
                </a:cubicBezTo>
                <a:cubicBezTo>
                  <a:pt x="14276" y="15664"/>
                  <a:pt x="12824" y="19273"/>
                  <a:pt x="12078" y="23044"/>
                </a:cubicBezTo>
                <a:cubicBezTo>
                  <a:pt x="11796" y="24455"/>
                  <a:pt x="11614" y="25887"/>
                  <a:pt x="11534" y="27318"/>
                </a:cubicBezTo>
                <a:cubicBezTo>
                  <a:pt x="11312" y="25665"/>
                  <a:pt x="11211" y="23971"/>
                  <a:pt x="11312" y="22298"/>
                </a:cubicBezTo>
                <a:cubicBezTo>
                  <a:pt x="11433" y="20281"/>
                  <a:pt x="11896" y="18305"/>
                  <a:pt x="12723" y="16451"/>
                </a:cubicBezTo>
                <a:cubicBezTo>
                  <a:pt x="14296" y="12882"/>
                  <a:pt x="16977" y="9918"/>
                  <a:pt x="20042" y="7579"/>
                </a:cubicBezTo>
                <a:cubicBezTo>
                  <a:pt x="20445" y="7277"/>
                  <a:pt x="20849" y="6974"/>
                  <a:pt x="21252" y="6692"/>
                </a:cubicBezTo>
                <a:close/>
                <a:moveTo>
                  <a:pt x="46052" y="7579"/>
                </a:moveTo>
                <a:cubicBezTo>
                  <a:pt x="46112" y="8063"/>
                  <a:pt x="46193" y="8527"/>
                  <a:pt x="46314" y="8990"/>
                </a:cubicBezTo>
                <a:cubicBezTo>
                  <a:pt x="46536" y="9797"/>
                  <a:pt x="46798" y="10583"/>
                  <a:pt x="47060" y="11370"/>
                </a:cubicBezTo>
                <a:cubicBezTo>
                  <a:pt x="46899" y="11853"/>
                  <a:pt x="46677" y="12337"/>
                  <a:pt x="46475" y="12801"/>
                </a:cubicBezTo>
                <a:cubicBezTo>
                  <a:pt x="46233" y="13325"/>
                  <a:pt x="45991" y="13850"/>
                  <a:pt x="45729" y="14354"/>
                </a:cubicBezTo>
                <a:cubicBezTo>
                  <a:pt x="45185" y="15402"/>
                  <a:pt x="44560" y="16390"/>
                  <a:pt x="43894" y="17338"/>
                </a:cubicBezTo>
                <a:cubicBezTo>
                  <a:pt x="42564" y="19253"/>
                  <a:pt x="40971" y="20987"/>
                  <a:pt x="39197" y="22499"/>
                </a:cubicBezTo>
                <a:cubicBezTo>
                  <a:pt x="38834" y="22802"/>
                  <a:pt x="38471" y="23104"/>
                  <a:pt x="38088" y="23386"/>
                </a:cubicBezTo>
                <a:cubicBezTo>
                  <a:pt x="37644" y="23689"/>
                  <a:pt x="37201" y="24011"/>
                  <a:pt x="36777" y="24334"/>
                </a:cubicBezTo>
                <a:cubicBezTo>
                  <a:pt x="36535" y="24495"/>
                  <a:pt x="36293" y="24657"/>
                  <a:pt x="36071" y="24838"/>
                </a:cubicBezTo>
                <a:cubicBezTo>
                  <a:pt x="36051" y="24838"/>
                  <a:pt x="36051" y="24858"/>
                  <a:pt x="36051" y="24878"/>
                </a:cubicBezTo>
                <a:cubicBezTo>
                  <a:pt x="34962" y="25725"/>
                  <a:pt x="33894" y="26612"/>
                  <a:pt x="32886" y="27560"/>
                </a:cubicBezTo>
                <a:cubicBezTo>
                  <a:pt x="32946" y="27500"/>
                  <a:pt x="33007" y="27419"/>
                  <a:pt x="33067" y="27358"/>
                </a:cubicBezTo>
                <a:cubicBezTo>
                  <a:pt x="33652" y="26713"/>
                  <a:pt x="34237" y="26068"/>
                  <a:pt x="34801" y="25403"/>
                </a:cubicBezTo>
                <a:cubicBezTo>
                  <a:pt x="35950" y="24052"/>
                  <a:pt x="37039" y="22681"/>
                  <a:pt x="38067" y="21269"/>
                </a:cubicBezTo>
                <a:cubicBezTo>
                  <a:pt x="40144" y="18467"/>
                  <a:pt x="42040" y="15503"/>
                  <a:pt x="43693" y="12418"/>
                </a:cubicBezTo>
                <a:cubicBezTo>
                  <a:pt x="44157" y="11551"/>
                  <a:pt x="44600" y="10684"/>
                  <a:pt x="45024" y="9797"/>
                </a:cubicBezTo>
                <a:cubicBezTo>
                  <a:pt x="45387" y="9071"/>
                  <a:pt x="45709" y="8325"/>
                  <a:pt x="46052" y="7579"/>
                </a:cubicBezTo>
                <a:close/>
                <a:moveTo>
                  <a:pt x="41737" y="3950"/>
                </a:moveTo>
                <a:lnTo>
                  <a:pt x="41737" y="3950"/>
                </a:lnTo>
                <a:cubicBezTo>
                  <a:pt x="39822" y="5462"/>
                  <a:pt x="38330" y="7478"/>
                  <a:pt x="37180" y="9615"/>
                </a:cubicBezTo>
                <a:cubicBezTo>
                  <a:pt x="35688" y="12398"/>
                  <a:pt x="34741" y="15402"/>
                  <a:pt x="33712" y="18366"/>
                </a:cubicBezTo>
                <a:cubicBezTo>
                  <a:pt x="33168" y="19939"/>
                  <a:pt x="32583" y="21491"/>
                  <a:pt x="31898" y="23003"/>
                </a:cubicBezTo>
                <a:cubicBezTo>
                  <a:pt x="31192" y="24516"/>
                  <a:pt x="30365" y="25947"/>
                  <a:pt x="29458" y="27338"/>
                </a:cubicBezTo>
                <a:cubicBezTo>
                  <a:pt x="27664" y="30060"/>
                  <a:pt x="25607" y="32601"/>
                  <a:pt x="23913" y="35383"/>
                </a:cubicBezTo>
                <a:cubicBezTo>
                  <a:pt x="23208" y="36512"/>
                  <a:pt x="22562" y="37722"/>
                  <a:pt x="22018" y="38972"/>
                </a:cubicBezTo>
                <a:cubicBezTo>
                  <a:pt x="22079" y="38690"/>
                  <a:pt x="22159" y="38408"/>
                  <a:pt x="22220" y="38125"/>
                </a:cubicBezTo>
                <a:cubicBezTo>
                  <a:pt x="22663" y="36391"/>
                  <a:pt x="23248" y="34718"/>
                  <a:pt x="23974" y="33105"/>
                </a:cubicBezTo>
                <a:cubicBezTo>
                  <a:pt x="25486" y="29738"/>
                  <a:pt x="27442" y="26612"/>
                  <a:pt x="29075" y="23326"/>
                </a:cubicBezTo>
                <a:cubicBezTo>
                  <a:pt x="30728" y="19979"/>
                  <a:pt x="31938" y="16430"/>
                  <a:pt x="32644" y="12781"/>
                </a:cubicBezTo>
                <a:cubicBezTo>
                  <a:pt x="32946" y="11289"/>
                  <a:pt x="33148" y="9777"/>
                  <a:pt x="33269" y="8264"/>
                </a:cubicBezTo>
                <a:cubicBezTo>
                  <a:pt x="34741" y="7115"/>
                  <a:pt x="36313" y="6127"/>
                  <a:pt x="38007" y="5341"/>
                </a:cubicBezTo>
                <a:cubicBezTo>
                  <a:pt x="38854" y="4958"/>
                  <a:pt x="39701" y="4615"/>
                  <a:pt x="40588" y="4313"/>
                </a:cubicBezTo>
                <a:cubicBezTo>
                  <a:pt x="40971" y="4192"/>
                  <a:pt x="41354" y="4051"/>
                  <a:pt x="41737" y="3950"/>
                </a:cubicBezTo>
                <a:close/>
                <a:moveTo>
                  <a:pt x="32402" y="784"/>
                </a:moveTo>
                <a:lnTo>
                  <a:pt x="32402" y="784"/>
                </a:lnTo>
                <a:cubicBezTo>
                  <a:pt x="32382" y="865"/>
                  <a:pt x="32341" y="966"/>
                  <a:pt x="32321" y="1046"/>
                </a:cubicBezTo>
                <a:cubicBezTo>
                  <a:pt x="30990" y="1631"/>
                  <a:pt x="29720" y="2397"/>
                  <a:pt x="28531" y="3204"/>
                </a:cubicBezTo>
                <a:cubicBezTo>
                  <a:pt x="27160" y="4151"/>
                  <a:pt x="25869" y="5240"/>
                  <a:pt x="24680" y="6410"/>
                </a:cubicBezTo>
                <a:cubicBezTo>
                  <a:pt x="22321" y="8748"/>
                  <a:pt x="20365" y="11470"/>
                  <a:pt x="18772" y="14414"/>
                </a:cubicBezTo>
                <a:cubicBezTo>
                  <a:pt x="17119" y="17479"/>
                  <a:pt x="15909" y="20765"/>
                  <a:pt x="15123" y="24173"/>
                </a:cubicBezTo>
                <a:cubicBezTo>
                  <a:pt x="14175" y="28246"/>
                  <a:pt x="13772" y="32439"/>
                  <a:pt x="13772" y="36613"/>
                </a:cubicBezTo>
                <a:cubicBezTo>
                  <a:pt x="13751" y="37984"/>
                  <a:pt x="13792" y="39375"/>
                  <a:pt x="13872" y="40746"/>
                </a:cubicBezTo>
                <a:cubicBezTo>
                  <a:pt x="13530" y="36674"/>
                  <a:pt x="12401" y="32702"/>
                  <a:pt x="11735" y="28689"/>
                </a:cubicBezTo>
                <a:cubicBezTo>
                  <a:pt x="11715" y="28488"/>
                  <a:pt x="11675" y="28286"/>
                  <a:pt x="11634" y="28084"/>
                </a:cubicBezTo>
                <a:cubicBezTo>
                  <a:pt x="11796" y="24677"/>
                  <a:pt x="12481" y="21290"/>
                  <a:pt x="13711" y="18104"/>
                </a:cubicBezTo>
                <a:cubicBezTo>
                  <a:pt x="15042" y="14696"/>
                  <a:pt x="16998" y="11551"/>
                  <a:pt x="19437" y="8849"/>
                </a:cubicBezTo>
                <a:cubicBezTo>
                  <a:pt x="20466" y="7720"/>
                  <a:pt x="21554" y="6672"/>
                  <a:pt x="22744" y="5704"/>
                </a:cubicBezTo>
                <a:cubicBezTo>
                  <a:pt x="25526" y="3950"/>
                  <a:pt x="28551" y="2518"/>
                  <a:pt x="31555" y="1167"/>
                </a:cubicBezTo>
                <a:cubicBezTo>
                  <a:pt x="31837" y="1026"/>
                  <a:pt x="32120" y="905"/>
                  <a:pt x="32402" y="784"/>
                </a:cubicBezTo>
                <a:close/>
                <a:moveTo>
                  <a:pt x="44882" y="3748"/>
                </a:moveTo>
                <a:cubicBezTo>
                  <a:pt x="45064" y="3849"/>
                  <a:pt x="45245" y="3990"/>
                  <a:pt x="45407" y="4192"/>
                </a:cubicBezTo>
                <a:cubicBezTo>
                  <a:pt x="45850" y="4776"/>
                  <a:pt x="45891" y="5603"/>
                  <a:pt x="45931" y="6309"/>
                </a:cubicBezTo>
                <a:cubicBezTo>
                  <a:pt x="45951" y="6591"/>
                  <a:pt x="45971" y="6893"/>
                  <a:pt x="46012" y="7176"/>
                </a:cubicBezTo>
                <a:cubicBezTo>
                  <a:pt x="45709" y="7942"/>
                  <a:pt x="45326" y="8688"/>
                  <a:pt x="44983" y="9434"/>
                </a:cubicBezTo>
                <a:cubicBezTo>
                  <a:pt x="44600" y="10220"/>
                  <a:pt x="44197" y="11007"/>
                  <a:pt x="43794" y="11773"/>
                </a:cubicBezTo>
                <a:cubicBezTo>
                  <a:pt x="42987" y="13325"/>
                  <a:pt x="42120" y="14838"/>
                  <a:pt x="41193" y="16330"/>
                </a:cubicBezTo>
                <a:cubicBezTo>
                  <a:pt x="39358" y="19273"/>
                  <a:pt x="37342" y="22096"/>
                  <a:pt x="35104" y="24778"/>
                </a:cubicBezTo>
                <a:cubicBezTo>
                  <a:pt x="34479" y="25524"/>
                  <a:pt x="33833" y="26250"/>
                  <a:pt x="33188" y="26975"/>
                </a:cubicBezTo>
                <a:cubicBezTo>
                  <a:pt x="32523" y="27701"/>
                  <a:pt x="31817" y="28387"/>
                  <a:pt x="31172" y="29133"/>
                </a:cubicBezTo>
                <a:cubicBezTo>
                  <a:pt x="31132" y="29153"/>
                  <a:pt x="31152" y="29193"/>
                  <a:pt x="31172" y="29213"/>
                </a:cubicBezTo>
                <a:cubicBezTo>
                  <a:pt x="29196" y="31210"/>
                  <a:pt x="27402" y="33367"/>
                  <a:pt x="25809" y="35665"/>
                </a:cubicBezTo>
                <a:cubicBezTo>
                  <a:pt x="24196" y="37984"/>
                  <a:pt x="22804" y="40444"/>
                  <a:pt x="21635" y="43005"/>
                </a:cubicBezTo>
                <a:cubicBezTo>
                  <a:pt x="21776" y="42581"/>
                  <a:pt x="21917" y="42178"/>
                  <a:pt x="22079" y="41775"/>
                </a:cubicBezTo>
                <a:cubicBezTo>
                  <a:pt x="22643" y="40363"/>
                  <a:pt x="23309" y="38972"/>
                  <a:pt x="24034" y="37641"/>
                </a:cubicBezTo>
                <a:cubicBezTo>
                  <a:pt x="25547" y="34879"/>
                  <a:pt x="27341" y="32298"/>
                  <a:pt x="29216" y="29798"/>
                </a:cubicBezTo>
                <a:cubicBezTo>
                  <a:pt x="31172" y="27177"/>
                  <a:pt x="33208" y="24616"/>
                  <a:pt x="35124" y="21955"/>
                </a:cubicBezTo>
                <a:cubicBezTo>
                  <a:pt x="37019" y="19314"/>
                  <a:pt x="38693" y="16551"/>
                  <a:pt x="40205" y="13688"/>
                </a:cubicBezTo>
                <a:cubicBezTo>
                  <a:pt x="41737" y="10785"/>
                  <a:pt x="43088" y="7821"/>
                  <a:pt x="44399" y="4837"/>
                </a:cubicBezTo>
                <a:cubicBezTo>
                  <a:pt x="44560" y="4474"/>
                  <a:pt x="44721" y="4111"/>
                  <a:pt x="44882" y="3748"/>
                </a:cubicBezTo>
                <a:close/>
                <a:moveTo>
                  <a:pt x="43872" y="3541"/>
                </a:moveTo>
                <a:cubicBezTo>
                  <a:pt x="44133" y="3541"/>
                  <a:pt x="44396" y="3569"/>
                  <a:pt x="44640" y="3647"/>
                </a:cubicBezTo>
                <a:cubicBezTo>
                  <a:pt x="43310" y="6651"/>
                  <a:pt x="41999" y="9636"/>
                  <a:pt x="40507" y="12559"/>
                </a:cubicBezTo>
                <a:cubicBezTo>
                  <a:pt x="39015" y="15503"/>
                  <a:pt x="37362" y="18346"/>
                  <a:pt x="35487" y="21027"/>
                </a:cubicBezTo>
                <a:cubicBezTo>
                  <a:pt x="33612" y="23709"/>
                  <a:pt x="31575" y="26270"/>
                  <a:pt x="29619" y="28891"/>
                </a:cubicBezTo>
                <a:cubicBezTo>
                  <a:pt x="27724" y="31411"/>
                  <a:pt x="25889" y="33972"/>
                  <a:pt x="24317" y="36694"/>
                </a:cubicBezTo>
                <a:cubicBezTo>
                  <a:pt x="22845" y="39254"/>
                  <a:pt x="21615" y="41956"/>
                  <a:pt x="20869" y="44819"/>
                </a:cubicBezTo>
                <a:cubicBezTo>
                  <a:pt x="20829" y="44920"/>
                  <a:pt x="20788" y="45021"/>
                  <a:pt x="20748" y="45122"/>
                </a:cubicBezTo>
                <a:lnTo>
                  <a:pt x="20768" y="44779"/>
                </a:lnTo>
                <a:cubicBezTo>
                  <a:pt x="20909" y="44214"/>
                  <a:pt x="21030" y="43650"/>
                  <a:pt x="21151" y="43085"/>
                </a:cubicBezTo>
                <a:cubicBezTo>
                  <a:pt x="21333" y="42178"/>
                  <a:pt x="21514" y="41271"/>
                  <a:pt x="21716" y="40363"/>
                </a:cubicBezTo>
                <a:cubicBezTo>
                  <a:pt x="22220" y="38952"/>
                  <a:pt x="22885" y="37601"/>
                  <a:pt x="23631" y="36311"/>
                </a:cubicBezTo>
                <a:cubicBezTo>
                  <a:pt x="25244" y="33528"/>
                  <a:pt x="27301" y="31028"/>
                  <a:pt x="29135" y="28387"/>
                </a:cubicBezTo>
                <a:cubicBezTo>
                  <a:pt x="30043" y="27056"/>
                  <a:pt x="30910" y="25705"/>
                  <a:pt x="31636" y="24274"/>
                </a:cubicBezTo>
                <a:cubicBezTo>
                  <a:pt x="32382" y="22822"/>
                  <a:pt x="32987" y="21290"/>
                  <a:pt x="33551" y="19757"/>
                </a:cubicBezTo>
                <a:cubicBezTo>
                  <a:pt x="34640" y="16773"/>
                  <a:pt x="35547" y="13688"/>
                  <a:pt x="36938" y="10825"/>
                </a:cubicBezTo>
                <a:cubicBezTo>
                  <a:pt x="38168" y="8285"/>
                  <a:pt x="39801" y="5845"/>
                  <a:pt x="42080" y="4111"/>
                </a:cubicBezTo>
                <a:cubicBezTo>
                  <a:pt x="42261" y="3970"/>
                  <a:pt x="42443" y="3849"/>
                  <a:pt x="42624" y="3708"/>
                </a:cubicBezTo>
                <a:cubicBezTo>
                  <a:pt x="42826" y="3667"/>
                  <a:pt x="43048" y="3627"/>
                  <a:pt x="43249" y="3587"/>
                </a:cubicBezTo>
                <a:cubicBezTo>
                  <a:pt x="43448" y="3560"/>
                  <a:pt x="43659" y="3541"/>
                  <a:pt x="43872" y="3541"/>
                </a:cubicBezTo>
                <a:close/>
                <a:moveTo>
                  <a:pt x="1653" y="22667"/>
                </a:moveTo>
                <a:cubicBezTo>
                  <a:pt x="1737" y="22667"/>
                  <a:pt x="1825" y="22678"/>
                  <a:pt x="1916" y="22701"/>
                </a:cubicBezTo>
                <a:cubicBezTo>
                  <a:pt x="2339" y="22822"/>
                  <a:pt x="2702" y="23104"/>
                  <a:pt x="3065" y="23346"/>
                </a:cubicBezTo>
                <a:cubicBezTo>
                  <a:pt x="3428" y="23588"/>
                  <a:pt x="3771" y="23830"/>
                  <a:pt x="4114" y="24072"/>
                </a:cubicBezTo>
                <a:cubicBezTo>
                  <a:pt x="5424" y="25060"/>
                  <a:pt x="6654" y="26209"/>
                  <a:pt x="7743" y="27439"/>
                </a:cubicBezTo>
                <a:cubicBezTo>
                  <a:pt x="9921" y="29939"/>
                  <a:pt x="11574" y="32863"/>
                  <a:pt x="12562" y="36028"/>
                </a:cubicBezTo>
                <a:cubicBezTo>
                  <a:pt x="12643" y="36291"/>
                  <a:pt x="12723" y="36532"/>
                  <a:pt x="12804" y="36774"/>
                </a:cubicBezTo>
                <a:cubicBezTo>
                  <a:pt x="13046" y="38045"/>
                  <a:pt x="13227" y="39335"/>
                  <a:pt x="13348" y="40625"/>
                </a:cubicBezTo>
                <a:cubicBezTo>
                  <a:pt x="13449" y="41755"/>
                  <a:pt x="13469" y="42904"/>
                  <a:pt x="13429" y="44053"/>
                </a:cubicBezTo>
                <a:cubicBezTo>
                  <a:pt x="13409" y="44920"/>
                  <a:pt x="13389" y="45807"/>
                  <a:pt x="13429" y="46694"/>
                </a:cubicBezTo>
                <a:lnTo>
                  <a:pt x="13409" y="46634"/>
                </a:lnTo>
                <a:cubicBezTo>
                  <a:pt x="12985" y="45666"/>
                  <a:pt x="12562" y="44678"/>
                  <a:pt x="12138" y="43710"/>
                </a:cubicBezTo>
                <a:cubicBezTo>
                  <a:pt x="11271" y="41755"/>
                  <a:pt x="10425" y="39799"/>
                  <a:pt x="9578" y="37843"/>
                </a:cubicBezTo>
                <a:cubicBezTo>
                  <a:pt x="8731" y="35887"/>
                  <a:pt x="7884" y="33932"/>
                  <a:pt x="7037" y="31976"/>
                </a:cubicBezTo>
                <a:cubicBezTo>
                  <a:pt x="6332" y="30363"/>
                  <a:pt x="5606" y="28750"/>
                  <a:pt x="4739" y="27217"/>
                </a:cubicBezTo>
                <a:cubicBezTo>
                  <a:pt x="4255" y="26371"/>
                  <a:pt x="3751" y="25544"/>
                  <a:pt x="3146" y="24778"/>
                </a:cubicBezTo>
                <a:cubicBezTo>
                  <a:pt x="2602" y="24032"/>
                  <a:pt x="1977" y="23326"/>
                  <a:pt x="1271" y="22761"/>
                </a:cubicBezTo>
                <a:cubicBezTo>
                  <a:pt x="1384" y="22698"/>
                  <a:pt x="1513" y="22667"/>
                  <a:pt x="1653" y="22667"/>
                </a:cubicBezTo>
                <a:close/>
                <a:moveTo>
                  <a:pt x="847" y="23084"/>
                </a:moveTo>
                <a:cubicBezTo>
                  <a:pt x="2944" y="26290"/>
                  <a:pt x="4073" y="30000"/>
                  <a:pt x="5444" y="33548"/>
                </a:cubicBezTo>
                <a:cubicBezTo>
                  <a:pt x="6876" y="37258"/>
                  <a:pt x="8630" y="40847"/>
                  <a:pt x="10606" y="44295"/>
                </a:cubicBezTo>
                <a:cubicBezTo>
                  <a:pt x="11372" y="45606"/>
                  <a:pt x="12159" y="46916"/>
                  <a:pt x="13005" y="48186"/>
                </a:cubicBezTo>
                <a:cubicBezTo>
                  <a:pt x="12380" y="47360"/>
                  <a:pt x="11796" y="46513"/>
                  <a:pt x="11211" y="45666"/>
                </a:cubicBezTo>
                <a:cubicBezTo>
                  <a:pt x="10042" y="43972"/>
                  <a:pt x="8953" y="42238"/>
                  <a:pt x="7924" y="40444"/>
                </a:cubicBezTo>
                <a:cubicBezTo>
                  <a:pt x="5908" y="36895"/>
                  <a:pt x="4194" y="33165"/>
                  <a:pt x="2783" y="29314"/>
                </a:cubicBezTo>
                <a:cubicBezTo>
                  <a:pt x="2037" y="27278"/>
                  <a:pt x="1432" y="25201"/>
                  <a:pt x="807" y="23124"/>
                </a:cubicBezTo>
                <a:cubicBezTo>
                  <a:pt x="827" y="23104"/>
                  <a:pt x="847" y="23104"/>
                  <a:pt x="847" y="23084"/>
                </a:cubicBezTo>
                <a:close/>
                <a:moveTo>
                  <a:pt x="1089" y="22842"/>
                </a:moveTo>
                <a:cubicBezTo>
                  <a:pt x="1694" y="23427"/>
                  <a:pt x="2259" y="24032"/>
                  <a:pt x="2763" y="24677"/>
                </a:cubicBezTo>
                <a:cubicBezTo>
                  <a:pt x="3307" y="25362"/>
                  <a:pt x="3791" y="26108"/>
                  <a:pt x="4235" y="26854"/>
                </a:cubicBezTo>
                <a:cubicBezTo>
                  <a:pt x="5122" y="28387"/>
                  <a:pt x="5848" y="29980"/>
                  <a:pt x="6533" y="31613"/>
                </a:cubicBezTo>
                <a:cubicBezTo>
                  <a:pt x="8187" y="35464"/>
                  <a:pt x="9880" y="39315"/>
                  <a:pt x="11534" y="43166"/>
                </a:cubicBezTo>
                <a:cubicBezTo>
                  <a:pt x="11997" y="44255"/>
                  <a:pt x="12461" y="45344"/>
                  <a:pt x="12925" y="46432"/>
                </a:cubicBezTo>
                <a:cubicBezTo>
                  <a:pt x="13147" y="46916"/>
                  <a:pt x="13348" y="47400"/>
                  <a:pt x="13570" y="47904"/>
                </a:cubicBezTo>
                <a:cubicBezTo>
                  <a:pt x="13610" y="48186"/>
                  <a:pt x="13691" y="48489"/>
                  <a:pt x="13772" y="48771"/>
                </a:cubicBezTo>
                <a:cubicBezTo>
                  <a:pt x="12884" y="47440"/>
                  <a:pt x="11997" y="46110"/>
                  <a:pt x="11171" y="44739"/>
                </a:cubicBezTo>
                <a:cubicBezTo>
                  <a:pt x="10142" y="43045"/>
                  <a:pt x="9215" y="41291"/>
                  <a:pt x="8328" y="39496"/>
                </a:cubicBezTo>
                <a:cubicBezTo>
                  <a:pt x="7441" y="37702"/>
                  <a:pt x="6634" y="35867"/>
                  <a:pt x="5888" y="34012"/>
                </a:cubicBezTo>
                <a:cubicBezTo>
                  <a:pt x="5162" y="32218"/>
                  <a:pt x="4517" y="30403"/>
                  <a:pt x="3791" y="28609"/>
                </a:cubicBezTo>
                <a:cubicBezTo>
                  <a:pt x="3005" y="26653"/>
                  <a:pt x="2097" y="24737"/>
                  <a:pt x="928" y="23003"/>
                </a:cubicBezTo>
                <a:cubicBezTo>
                  <a:pt x="968" y="22943"/>
                  <a:pt x="1029" y="22882"/>
                  <a:pt x="1089" y="22842"/>
                </a:cubicBezTo>
                <a:close/>
                <a:moveTo>
                  <a:pt x="686" y="23326"/>
                </a:moveTo>
                <a:cubicBezTo>
                  <a:pt x="1110" y="25141"/>
                  <a:pt x="1694" y="26935"/>
                  <a:pt x="2299" y="28689"/>
                </a:cubicBezTo>
                <a:cubicBezTo>
                  <a:pt x="2985" y="30645"/>
                  <a:pt x="3751" y="32560"/>
                  <a:pt x="4598" y="34456"/>
                </a:cubicBezTo>
                <a:cubicBezTo>
                  <a:pt x="6271" y="38206"/>
                  <a:pt x="8267" y="41795"/>
                  <a:pt x="10546" y="45223"/>
                </a:cubicBezTo>
                <a:cubicBezTo>
                  <a:pt x="11191" y="46170"/>
                  <a:pt x="11836" y="47118"/>
                  <a:pt x="12522" y="48025"/>
                </a:cubicBezTo>
                <a:cubicBezTo>
                  <a:pt x="12743" y="48328"/>
                  <a:pt x="12965" y="48630"/>
                  <a:pt x="13187" y="48912"/>
                </a:cubicBezTo>
                <a:cubicBezTo>
                  <a:pt x="12522" y="48307"/>
                  <a:pt x="11876" y="47662"/>
                  <a:pt x="11251" y="47017"/>
                </a:cubicBezTo>
                <a:cubicBezTo>
                  <a:pt x="10082" y="45787"/>
                  <a:pt x="8993" y="44477"/>
                  <a:pt x="7985" y="43126"/>
                </a:cubicBezTo>
                <a:cubicBezTo>
                  <a:pt x="5989" y="40404"/>
                  <a:pt x="4336" y="37420"/>
                  <a:pt x="3085" y="34294"/>
                </a:cubicBezTo>
                <a:cubicBezTo>
                  <a:pt x="2440" y="32722"/>
                  <a:pt x="1896" y="31109"/>
                  <a:pt x="1472" y="29476"/>
                </a:cubicBezTo>
                <a:cubicBezTo>
                  <a:pt x="1251" y="28649"/>
                  <a:pt x="1069" y="27842"/>
                  <a:pt x="908" y="27016"/>
                </a:cubicBezTo>
                <a:cubicBezTo>
                  <a:pt x="747" y="26149"/>
                  <a:pt x="565" y="25282"/>
                  <a:pt x="505" y="24395"/>
                </a:cubicBezTo>
                <a:cubicBezTo>
                  <a:pt x="484" y="24052"/>
                  <a:pt x="525" y="23669"/>
                  <a:pt x="686" y="23326"/>
                </a:cubicBezTo>
                <a:close/>
                <a:moveTo>
                  <a:pt x="13953" y="42057"/>
                </a:moveTo>
                <a:cubicBezTo>
                  <a:pt x="14094" y="44456"/>
                  <a:pt x="14336" y="46836"/>
                  <a:pt x="14639" y="49215"/>
                </a:cubicBezTo>
                <a:cubicBezTo>
                  <a:pt x="14679" y="49416"/>
                  <a:pt x="14699" y="49598"/>
                  <a:pt x="14719" y="49799"/>
                </a:cubicBezTo>
                <a:cubicBezTo>
                  <a:pt x="14699" y="49759"/>
                  <a:pt x="14679" y="49699"/>
                  <a:pt x="14659" y="49658"/>
                </a:cubicBezTo>
                <a:lnTo>
                  <a:pt x="14659" y="49638"/>
                </a:lnTo>
                <a:cubicBezTo>
                  <a:pt x="14538" y="49255"/>
                  <a:pt x="14376" y="48872"/>
                  <a:pt x="14215" y="48489"/>
                </a:cubicBezTo>
                <a:cubicBezTo>
                  <a:pt x="14195" y="48469"/>
                  <a:pt x="14195" y="48449"/>
                  <a:pt x="14195" y="48428"/>
                </a:cubicBezTo>
                <a:cubicBezTo>
                  <a:pt x="13691" y="46352"/>
                  <a:pt x="13993" y="44174"/>
                  <a:pt x="13953" y="42057"/>
                </a:cubicBezTo>
                <a:close/>
                <a:moveTo>
                  <a:pt x="52064" y="43708"/>
                </a:moveTo>
                <a:cubicBezTo>
                  <a:pt x="52885" y="43708"/>
                  <a:pt x="53707" y="43762"/>
                  <a:pt x="54520" y="43872"/>
                </a:cubicBezTo>
                <a:cubicBezTo>
                  <a:pt x="55427" y="43993"/>
                  <a:pt x="56335" y="44174"/>
                  <a:pt x="57202" y="44416"/>
                </a:cubicBezTo>
                <a:cubicBezTo>
                  <a:pt x="55871" y="44537"/>
                  <a:pt x="54540" y="44718"/>
                  <a:pt x="53230" y="45021"/>
                </a:cubicBezTo>
                <a:cubicBezTo>
                  <a:pt x="51738" y="45364"/>
                  <a:pt x="50266" y="45827"/>
                  <a:pt x="48834" y="46352"/>
                </a:cubicBezTo>
                <a:cubicBezTo>
                  <a:pt x="45931" y="47380"/>
                  <a:pt x="43128" y="48610"/>
                  <a:pt x="40225" y="49618"/>
                </a:cubicBezTo>
                <a:cubicBezTo>
                  <a:pt x="39822" y="49759"/>
                  <a:pt x="39398" y="49900"/>
                  <a:pt x="38995" y="50021"/>
                </a:cubicBezTo>
                <a:cubicBezTo>
                  <a:pt x="39338" y="49880"/>
                  <a:pt x="39701" y="49719"/>
                  <a:pt x="40064" y="49558"/>
                </a:cubicBezTo>
                <a:cubicBezTo>
                  <a:pt x="41636" y="48791"/>
                  <a:pt x="43128" y="47904"/>
                  <a:pt x="44540" y="46876"/>
                </a:cubicBezTo>
                <a:cubicBezTo>
                  <a:pt x="45689" y="46069"/>
                  <a:pt x="46758" y="45162"/>
                  <a:pt x="47786" y="44194"/>
                </a:cubicBezTo>
                <a:cubicBezTo>
                  <a:pt x="49185" y="43873"/>
                  <a:pt x="50625" y="43708"/>
                  <a:pt x="52064" y="43708"/>
                </a:cubicBezTo>
                <a:close/>
                <a:moveTo>
                  <a:pt x="32241" y="1329"/>
                </a:moveTo>
                <a:lnTo>
                  <a:pt x="32241" y="1329"/>
                </a:lnTo>
                <a:cubicBezTo>
                  <a:pt x="31333" y="4091"/>
                  <a:pt x="29176" y="6289"/>
                  <a:pt x="27381" y="8506"/>
                </a:cubicBezTo>
                <a:cubicBezTo>
                  <a:pt x="25224" y="11228"/>
                  <a:pt x="23389" y="14192"/>
                  <a:pt x="21897" y="17318"/>
                </a:cubicBezTo>
                <a:cubicBezTo>
                  <a:pt x="20405" y="20463"/>
                  <a:pt x="19236" y="23770"/>
                  <a:pt x="18369" y="27137"/>
                </a:cubicBezTo>
                <a:cubicBezTo>
                  <a:pt x="17401" y="30847"/>
                  <a:pt x="16776" y="34637"/>
                  <a:pt x="16413" y="38448"/>
                </a:cubicBezTo>
                <a:cubicBezTo>
                  <a:pt x="16030" y="42339"/>
                  <a:pt x="15889" y="46231"/>
                  <a:pt x="15909" y="50142"/>
                </a:cubicBezTo>
                <a:cubicBezTo>
                  <a:pt x="15909" y="50525"/>
                  <a:pt x="15909" y="50908"/>
                  <a:pt x="15929" y="51312"/>
                </a:cubicBezTo>
                <a:cubicBezTo>
                  <a:pt x="15667" y="51090"/>
                  <a:pt x="15425" y="50808"/>
                  <a:pt x="15203" y="50525"/>
                </a:cubicBezTo>
                <a:lnTo>
                  <a:pt x="15183" y="50525"/>
                </a:lnTo>
                <a:cubicBezTo>
                  <a:pt x="14618" y="46473"/>
                  <a:pt x="14215" y="42380"/>
                  <a:pt x="14135" y="38266"/>
                </a:cubicBezTo>
                <a:cubicBezTo>
                  <a:pt x="14054" y="34113"/>
                  <a:pt x="14336" y="29939"/>
                  <a:pt x="15123" y="25866"/>
                </a:cubicBezTo>
                <a:cubicBezTo>
                  <a:pt x="15808" y="22378"/>
                  <a:pt x="16897" y="18971"/>
                  <a:pt x="18449" y="15785"/>
                </a:cubicBezTo>
                <a:cubicBezTo>
                  <a:pt x="19901" y="12781"/>
                  <a:pt x="21756" y="9978"/>
                  <a:pt x="24014" y="7539"/>
                </a:cubicBezTo>
                <a:cubicBezTo>
                  <a:pt x="26232" y="5099"/>
                  <a:pt x="28873" y="3042"/>
                  <a:pt x="31817" y="1550"/>
                </a:cubicBezTo>
                <a:cubicBezTo>
                  <a:pt x="31958" y="1470"/>
                  <a:pt x="32099" y="1409"/>
                  <a:pt x="32241" y="1329"/>
                </a:cubicBezTo>
                <a:close/>
                <a:moveTo>
                  <a:pt x="57867" y="44618"/>
                </a:moveTo>
                <a:cubicBezTo>
                  <a:pt x="58412" y="44799"/>
                  <a:pt x="58956" y="45001"/>
                  <a:pt x="59460" y="45223"/>
                </a:cubicBezTo>
                <a:cubicBezTo>
                  <a:pt x="59944" y="45424"/>
                  <a:pt x="60428" y="45646"/>
                  <a:pt x="60851" y="45928"/>
                </a:cubicBezTo>
                <a:cubicBezTo>
                  <a:pt x="57222" y="47420"/>
                  <a:pt x="53431" y="48570"/>
                  <a:pt x="49621" y="49477"/>
                </a:cubicBezTo>
                <a:cubicBezTo>
                  <a:pt x="45790" y="50404"/>
                  <a:pt x="41898" y="51070"/>
                  <a:pt x="37987" y="51473"/>
                </a:cubicBezTo>
                <a:cubicBezTo>
                  <a:pt x="36898" y="51574"/>
                  <a:pt x="35809" y="51675"/>
                  <a:pt x="34721" y="51735"/>
                </a:cubicBezTo>
                <a:cubicBezTo>
                  <a:pt x="34358" y="51755"/>
                  <a:pt x="33974" y="51775"/>
                  <a:pt x="33612" y="51796"/>
                </a:cubicBezTo>
                <a:cubicBezTo>
                  <a:pt x="33874" y="51735"/>
                  <a:pt x="34116" y="51675"/>
                  <a:pt x="34378" y="51614"/>
                </a:cubicBezTo>
                <a:cubicBezTo>
                  <a:pt x="35305" y="51352"/>
                  <a:pt x="36253" y="51070"/>
                  <a:pt x="37180" y="50747"/>
                </a:cubicBezTo>
                <a:cubicBezTo>
                  <a:pt x="37987" y="50525"/>
                  <a:pt x="38793" y="50283"/>
                  <a:pt x="39580" y="50021"/>
                </a:cubicBezTo>
                <a:cubicBezTo>
                  <a:pt x="41031" y="49537"/>
                  <a:pt x="42463" y="48993"/>
                  <a:pt x="43894" y="48449"/>
                </a:cubicBezTo>
                <a:cubicBezTo>
                  <a:pt x="46778" y="47319"/>
                  <a:pt x="49661" y="46170"/>
                  <a:pt x="52665" y="45424"/>
                </a:cubicBezTo>
                <a:cubicBezTo>
                  <a:pt x="54339" y="45001"/>
                  <a:pt x="56073" y="44658"/>
                  <a:pt x="57807" y="44638"/>
                </a:cubicBezTo>
                <a:lnTo>
                  <a:pt x="57867" y="44638"/>
                </a:lnTo>
                <a:lnTo>
                  <a:pt x="57867" y="44618"/>
                </a:lnTo>
                <a:close/>
                <a:moveTo>
                  <a:pt x="32724" y="1107"/>
                </a:moveTo>
                <a:cubicBezTo>
                  <a:pt x="32765" y="1591"/>
                  <a:pt x="32805" y="2095"/>
                  <a:pt x="32825" y="2579"/>
                </a:cubicBezTo>
                <a:cubicBezTo>
                  <a:pt x="32583" y="5502"/>
                  <a:pt x="31878" y="8365"/>
                  <a:pt x="30890" y="11128"/>
                </a:cubicBezTo>
                <a:cubicBezTo>
                  <a:pt x="29700" y="14495"/>
                  <a:pt x="28087" y="17721"/>
                  <a:pt x="26393" y="20866"/>
                </a:cubicBezTo>
                <a:cubicBezTo>
                  <a:pt x="24680" y="24052"/>
                  <a:pt x="22885" y="27177"/>
                  <a:pt x="21292" y="30423"/>
                </a:cubicBezTo>
                <a:cubicBezTo>
                  <a:pt x="19720" y="33629"/>
                  <a:pt x="18349" y="36936"/>
                  <a:pt x="17522" y="40424"/>
                </a:cubicBezTo>
                <a:cubicBezTo>
                  <a:pt x="16695" y="43811"/>
                  <a:pt x="16373" y="47380"/>
                  <a:pt x="16937" y="50848"/>
                </a:cubicBezTo>
                <a:cubicBezTo>
                  <a:pt x="16998" y="51211"/>
                  <a:pt x="17078" y="51594"/>
                  <a:pt x="17159" y="51957"/>
                </a:cubicBezTo>
                <a:cubicBezTo>
                  <a:pt x="16776" y="51836"/>
                  <a:pt x="16414" y="51655"/>
                  <a:pt x="16091" y="51413"/>
                </a:cubicBezTo>
                <a:lnTo>
                  <a:pt x="16091" y="51413"/>
                </a:lnTo>
                <a:cubicBezTo>
                  <a:pt x="16130" y="50492"/>
                  <a:pt x="16111" y="49551"/>
                  <a:pt x="16131" y="48630"/>
                </a:cubicBezTo>
                <a:cubicBezTo>
                  <a:pt x="16151" y="47662"/>
                  <a:pt x="16171" y="46674"/>
                  <a:pt x="16211" y="45706"/>
                </a:cubicBezTo>
                <a:cubicBezTo>
                  <a:pt x="16272" y="43751"/>
                  <a:pt x="16393" y="41775"/>
                  <a:pt x="16574" y="39819"/>
                </a:cubicBezTo>
                <a:cubicBezTo>
                  <a:pt x="16917" y="35968"/>
                  <a:pt x="17502" y="32137"/>
                  <a:pt x="18429" y="28387"/>
                </a:cubicBezTo>
                <a:cubicBezTo>
                  <a:pt x="19256" y="24979"/>
                  <a:pt x="20385" y="21632"/>
                  <a:pt x="21816" y="18447"/>
                </a:cubicBezTo>
                <a:cubicBezTo>
                  <a:pt x="23248" y="15261"/>
                  <a:pt x="25022" y="12237"/>
                  <a:pt x="27139" y="9474"/>
                </a:cubicBezTo>
                <a:cubicBezTo>
                  <a:pt x="29115" y="6914"/>
                  <a:pt x="31615" y="4555"/>
                  <a:pt x="32644" y="1389"/>
                </a:cubicBezTo>
                <a:cubicBezTo>
                  <a:pt x="32664" y="1308"/>
                  <a:pt x="32684" y="1208"/>
                  <a:pt x="32724" y="1107"/>
                </a:cubicBezTo>
                <a:close/>
                <a:moveTo>
                  <a:pt x="32886" y="4534"/>
                </a:moveTo>
                <a:lnTo>
                  <a:pt x="32886" y="4534"/>
                </a:lnTo>
                <a:cubicBezTo>
                  <a:pt x="32906" y="6833"/>
                  <a:pt x="32724" y="9131"/>
                  <a:pt x="32361" y="11410"/>
                </a:cubicBezTo>
                <a:cubicBezTo>
                  <a:pt x="31757" y="15079"/>
                  <a:pt x="30668" y="18668"/>
                  <a:pt x="29095" y="22036"/>
                </a:cubicBezTo>
                <a:cubicBezTo>
                  <a:pt x="27583" y="25342"/>
                  <a:pt x="25647" y="28427"/>
                  <a:pt x="24075" y="31693"/>
                </a:cubicBezTo>
                <a:cubicBezTo>
                  <a:pt x="23288" y="33306"/>
                  <a:pt x="22603" y="34980"/>
                  <a:pt x="22099" y="36694"/>
                </a:cubicBezTo>
                <a:cubicBezTo>
                  <a:pt x="21635" y="38307"/>
                  <a:pt x="21292" y="39940"/>
                  <a:pt x="20990" y="41573"/>
                </a:cubicBezTo>
                <a:cubicBezTo>
                  <a:pt x="20365" y="44799"/>
                  <a:pt x="19780" y="48186"/>
                  <a:pt x="18086" y="51070"/>
                </a:cubicBezTo>
                <a:cubicBezTo>
                  <a:pt x="17885" y="51392"/>
                  <a:pt x="17703" y="51735"/>
                  <a:pt x="17502" y="52038"/>
                </a:cubicBezTo>
                <a:lnTo>
                  <a:pt x="17461" y="52038"/>
                </a:lnTo>
                <a:cubicBezTo>
                  <a:pt x="17441" y="52017"/>
                  <a:pt x="17401" y="51997"/>
                  <a:pt x="17361" y="51997"/>
                </a:cubicBezTo>
                <a:cubicBezTo>
                  <a:pt x="16655" y="48570"/>
                  <a:pt x="16776" y="45021"/>
                  <a:pt x="17482" y="41593"/>
                </a:cubicBezTo>
                <a:cubicBezTo>
                  <a:pt x="18207" y="38065"/>
                  <a:pt x="19498" y="34698"/>
                  <a:pt x="21030" y="31472"/>
                </a:cubicBezTo>
                <a:cubicBezTo>
                  <a:pt x="22603" y="28205"/>
                  <a:pt x="24377" y="25060"/>
                  <a:pt x="26111" y="21874"/>
                </a:cubicBezTo>
                <a:cubicBezTo>
                  <a:pt x="27825" y="18749"/>
                  <a:pt x="29458" y="15563"/>
                  <a:pt x="30748" y="12237"/>
                </a:cubicBezTo>
                <a:cubicBezTo>
                  <a:pt x="31696" y="9757"/>
                  <a:pt x="32462" y="7176"/>
                  <a:pt x="32886" y="4534"/>
                </a:cubicBezTo>
                <a:close/>
                <a:moveTo>
                  <a:pt x="49076" y="18225"/>
                </a:moveTo>
                <a:lnTo>
                  <a:pt x="49076" y="18225"/>
                </a:lnTo>
                <a:cubicBezTo>
                  <a:pt x="46596" y="19979"/>
                  <a:pt x="44116" y="21753"/>
                  <a:pt x="41717" y="23628"/>
                </a:cubicBezTo>
                <a:cubicBezTo>
                  <a:pt x="39237" y="25564"/>
                  <a:pt x="36858" y="27621"/>
                  <a:pt x="34640" y="29859"/>
                </a:cubicBezTo>
                <a:cubicBezTo>
                  <a:pt x="32462" y="32056"/>
                  <a:pt x="30507" y="34456"/>
                  <a:pt x="28773" y="37016"/>
                </a:cubicBezTo>
                <a:cubicBezTo>
                  <a:pt x="27059" y="39537"/>
                  <a:pt x="25446" y="42118"/>
                  <a:pt x="23752" y="44658"/>
                </a:cubicBezTo>
                <a:cubicBezTo>
                  <a:pt x="22079" y="47178"/>
                  <a:pt x="20304" y="49618"/>
                  <a:pt x="18248" y="51856"/>
                </a:cubicBezTo>
                <a:cubicBezTo>
                  <a:pt x="18107" y="52017"/>
                  <a:pt x="17965" y="52159"/>
                  <a:pt x="17824" y="52300"/>
                </a:cubicBezTo>
                <a:cubicBezTo>
                  <a:pt x="17804" y="52219"/>
                  <a:pt x="17804" y="52118"/>
                  <a:pt x="17804" y="51997"/>
                </a:cubicBezTo>
                <a:cubicBezTo>
                  <a:pt x="18046" y="51675"/>
                  <a:pt x="18268" y="51332"/>
                  <a:pt x="18469" y="50989"/>
                </a:cubicBezTo>
                <a:cubicBezTo>
                  <a:pt x="18873" y="50727"/>
                  <a:pt x="19155" y="50243"/>
                  <a:pt x="19397" y="49860"/>
                </a:cubicBezTo>
                <a:cubicBezTo>
                  <a:pt x="19679" y="49396"/>
                  <a:pt x="19921" y="48912"/>
                  <a:pt x="20123" y="48428"/>
                </a:cubicBezTo>
                <a:cubicBezTo>
                  <a:pt x="20324" y="47924"/>
                  <a:pt x="20486" y="47420"/>
                  <a:pt x="20607" y="46896"/>
                </a:cubicBezTo>
                <a:cubicBezTo>
                  <a:pt x="20667" y="46634"/>
                  <a:pt x="20708" y="46372"/>
                  <a:pt x="20728" y="46110"/>
                </a:cubicBezTo>
                <a:cubicBezTo>
                  <a:pt x="20808" y="46090"/>
                  <a:pt x="20869" y="46049"/>
                  <a:pt x="20889" y="45969"/>
                </a:cubicBezTo>
                <a:cubicBezTo>
                  <a:pt x="21958" y="43166"/>
                  <a:pt x="23288" y="40464"/>
                  <a:pt x="24861" y="37924"/>
                </a:cubicBezTo>
                <a:cubicBezTo>
                  <a:pt x="26454" y="35363"/>
                  <a:pt x="28289" y="32984"/>
                  <a:pt x="30305" y="30766"/>
                </a:cubicBezTo>
                <a:cubicBezTo>
                  <a:pt x="32341" y="28568"/>
                  <a:pt x="34559" y="26552"/>
                  <a:pt x="36959" y="24758"/>
                </a:cubicBezTo>
                <a:cubicBezTo>
                  <a:pt x="39358" y="22963"/>
                  <a:pt x="41919" y="21411"/>
                  <a:pt x="44600" y="20100"/>
                </a:cubicBezTo>
                <a:cubicBezTo>
                  <a:pt x="45951" y="19455"/>
                  <a:pt x="47322" y="18850"/>
                  <a:pt x="48733" y="18346"/>
                </a:cubicBezTo>
                <a:cubicBezTo>
                  <a:pt x="48834" y="18305"/>
                  <a:pt x="48955" y="18265"/>
                  <a:pt x="49076" y="18225"/>
                </a:cubicBezTo>
                <a:close/>
                <a:moveTo>
                  <a:pt x="61133" y="46150"/>
                </a:moveTo>
                <a:cubicBezTo>
                  <a:pt x="61174" y="46211"/>
                  <a:pt x="61214" y="46251"/>
                  <a:pt x="61275" y="46291"/>
                </a:cubicBezTo>
                <a:cubicBezTo>
                  <a:pt x="60508" y="48428"/>
                  <a:pt x="58412" y="49618"/>
                  <a:pt x="56355" y="50243"/>
                </a:cubicBezTo>
                <a:cubicBezTo>
                  <a:pt x="55165" y="50626"/>
                  <a:pt x="53915" y="50868"/>
                  <a:pt x="52685" y="51090"/>
                </a:cubicBezTo>
                <a:cubicBezTo>
                  <a:pt x="51435" y="51312"/>
                  <a:pt x="50165" y="51473"/>
                  <a:pt x="48895" y="51614"/>
                </a:cubicBezTo>
                <a:cubicBezTo>
                  <a:pt x="46354" y="51896"/>
                  <a:pt x="43774" y="52017"/>
                  <a:pt x="41213" y="52098"/>
                </a:cubicBezTo>
                <a:cubicBezTo>
                  <a:pt x="38632" y="52179"/>
                  <a:pt x="36071" y="52219"/>
                  <a:pt x="33491" y="52320"/>
                </a:cubicBezTo>
                <a:cubicBezTo>
                  <a:pt x="32503" y="52340"/>
                  <a:pt x="31535" y="52380"/>
                  <a:pt x="30567" y="52441"/>
                </a:cubicBezTo>
                <a:cubicBezTo>
                  <a:pt x="31172" y="52340"/>
                  <a:pt x="31797" y="52199"/>
                  <a:pt x="32422" y="52078"/>
                </a:cubicBezTo>
                <a:cubicBezTo>
                  <a:pt x="33047" y="52058"/>
                  <a:pt x="33692" y="52038"/>
                  <a:pt x="34337" y="51997"/>
                </a:cubicBezTo>
                <a:cubicBezTo>
                  <a:pt x="35325" y="51937"/>
                  <a:pt x="36293" y="51856"/>
                  <a:pt x="37281" y="51775"/>
                </a:cubicBezTo>
                <a:cubicBezTo>
                  <a:pt x="39257" y="51594"/>
                  <a:pt x="41233" y="51332"/>
                  <a:pt x="43189" y="51029"/>
                </a:cubicBezTo>
                <a:cubicBezTo>
                  <a:pt x="47080" y="50404"/>
                  <a:pt x="50931" y="49517"/>
                  <a:pt x="54702" y="48388"/>
                </a:cubicBezTo>
                <a:cubicBezTo>
                  <a:pt x="56839" y="47743"/>
                  <a:pt x="58936" y="47017"/>
                  <a:pt x="61033" y="46251"/>
                </a:cubicBezTo>
                <a:cubicBezTo>
                  <a:pt x="61073" y="46231"/>
                  <a:pt x="61113" y="46190"/>
                  <a:pt x="61133" y="46150"/>
                </a:cubicBezTo>
                <a:close/>
                <a:moveTo>
                  <a:pt x="55165" y="24112"/>
                </a:moveTo>
                <a:lnTo>
                  <a:pt x="55165" y="24112"/>
                </a:lnTo>
                <a:cubicBezTo>
                  <a:pt x="54944" y="26996"/>
                  <a:pt x="54238" y="29818"/>
                  <a:pt x="53089" y="32460"/>
                </a:cubicBezTo>
                <a:cubicBezTo>
                  <a:pt x="51939" y="35141"/>
                  <a:pt x="50367" y="37641"/>
                  <a:pt x="48492" y="39900"/>
                </a:cubicBezTo>
                <a:cubicBezTo>
                  <a:pt x="46576" y="42178"/>
                  <a:pt x="44338" y="44194"/>
                  <a:pt x="41878" y="45868"/>
                </a:cubicBezTo>
                <a:cubicBezTo>
                  <a:pt x="39318" y="47642"/>
                  <a:pt x="36515" y="49053"/>
                  <a:pt x="33612" y="50162"/>
                </a:cubicBezTo>
                <a:cubicBezTo>
                  <a:pt x="30789" y="51251"/>
                  <a:pt x="27885" y="52038"/>
                  <a:pt x="24922" y="52602"/>
                </a:cubicBezTo>
                <a:cubicBezTo>
                  <a:pt x="25325" y="52400"/>
                  <a:pt x="25728" y="52199"/>
                  <a:pt x="26131" y="51977"/>
                </a:cubicBezTo>
                <a:cubicBezTo>
                  <a:pt x="27825" y="51090"/>
                  <a:pt x="29478" y="50142"/>
                  <a:pt x="31132" y="49195"/>
                </a:cubicBezTo>
                <a:cubicBezTo>
                  <a:pt x="32765" y="48267"/>
                  <a:pt x="34378" y="47299"/>
                  <a:pt x="35930" y="46291"/>
                </a:cubicBezTo>
                <a:cubicBezTo>
                  <a:pt x="38874" y="44356"/>
                  <a:pt x="41616" y="42158"/>
                  <a:pt x="43935" y="39496"/>
                </a:cubicBezTo>
                <a:cubicBezTo>
                  <a:pt x="46092" y="37037"/>
                  <a:pt x="47907" y="34254"/>
                  <a:pt x="49318" y="31270"/>
                </a:cubicBezTo>
                <a:cubicBezTo>
                  <a:pt x="50145" y="29496"/>
                  <a:pt x="50830" y="27641"/>
                  <a:pt x="51355" y="25745"/>
                </a:cubicBezTo>
                <a:cubicBezTo>
                  <a:pt x="51385" y="25747"/>
                  <a:pt x="51415" y="25747"/>
                  <a:pt x="51446" y="25747"/>
                </a:cubicBezTo>
                <a:cubicBezTo>
                  <a:pt x="52391" y="25747"/>
                  <a:pt x="53153" y="25145"/>
                  <a:pt x="53915" y="24657"/>
                </a:cubicBezTo>
                <a:cubicBezTo>
                  <a:pt x="54258" y="24435"/>
                  <a:pt x="54702" y="24193"/>
                  <a:pt x="55165" y="24112"/>
                </a:cubicBezTo>
                <a:close/>
                <a:moveTo>
                  <a:pt x="48471" y="19031"/>
                </a:moveTo>
                <a:lnTo>
                  <a:pt x="48471" y="19031"/>
                </a:lnTo>
                <a:cubicBezTo>
                  <a:pt x="46939" y="20927"/>
                  <a:pt x="45387" y="22842"/>
                  <a:pt x="43814" y="24737"/>
                </a:cubicBezTo>
                <a:cubicBezTo>
                  <a:pt x="41838" y="27117"/>
                  <a:pt x="39862" y="29496"/>
                  <a:pt x="37846" y="31855"/>
                </a:cubicBezTo>
                <a:cubicBezTo>
                  <a:pt x="35850" y="34214"/>
                  <a:pt x="33813" y="36532"/>
                  <a:pt x="31736" y="38831"/>
                </a:cubicBezTo>
                <a:cubicBezTo>
                  <a:pt x="29660" y="41130"/>
                  <a:pt x="27543" y="43388"/>
                  <a:pt x="25385" y="45585"/>
                </a:cubicBezTo>
                <a:cubicBezTo>
                  <a:pt x="23228" y="47824"/>
                  <a:pt x="21010" y="49981"/>
                  <a:pt x="18732" y="52098"/>
                </a:cubicBezTo>
                <a:cubicBezTo>
                  <a:pt x="18490" y="52320"/>
                  <a:pt x="18248" y="52562"/>
                  <a:pt x="18006" y="52804"/>
                </a:cubicBezTo>
                <a:cubicBezTo>
                  <a:pt x="17965" y="52703"/>
                  <a:pt x="17905" y="52602"/>
                  <a:pt x="17885" y="52501"/>
                </a:cubicBezTo>
                <a:cubicBezTo>
                  <a:pt x="19881" y="50445"/>
                  <a:pt x="21615" y="48126"/>
                  <a:pt x="23228" y="45747"/>
                </a:cubicBezTo>
                <a:cubicBezTo>
                  <a:pt x="24962" y="43247"/>
                  <a:pt x="26555" y="40646"/>
                  <a:pt x="28268" y="38125"/>
                </a:cubicBezTo>
                <a:cubicBezTo>
                  <a:pt x="29982" y="35585"/>
                  <a:pt x="31857" y="33125"/>
                  <a:pt x="33954" y="30887"/>
                </a:cubicBezTo>
                <a:cubicBezTo>
                  <a:pt x="36132" y="28588"/>
                  <a:pt x="38531" y="26512"/>
                  <a:pt x="41011" y="24536"/>
                </a:cubicBezTo>
                <a:cubicBezTo>
                  <a:pt x="43431" y="22620"/>
                  <a:pt x="45951" y="20806"/>
                  <a:pt x="48471" y="19031"/>
                </a:cubicBezTo>
                <a:close/>
                <a:moveTo>
                  <a:pt x="55770" y="24032"/>
                </a:moveTo>
                <a:cubicBezTo>
                  <a:pt x="55851" y="24032"/>
                  <a:pt x="55952" y="24052"/>
                  <a:pt x="56032" y="24092"/>
                </a:cubicBezTo>
                <a:cubicBezTo>
                  <a:pt x="56113" y="24112"/>
                  <a:pt x="56173" y="24173"/>
                  <a:pt x="56234" y="24233"/>
                </a:cubicBezTo>
                <a:cubicBezTo>
                  <a:pt x="56274" y="24274"/>
                  <a:pt x="56294" y="24314"/>
                  <a:pt x="56315" y="24354"/>
                </a:cubicBezTo>
                <a:cubicBezTo>
                  <a:pt x="56315" y="24354"/>
                  <a:pt x="56315" y="24374"/>
                  <a:pt x="56315" y="24374"/>
                </a:cubicBezTo>
                <a:cubicBezTo>
                  <a:pt x="56315" y="24374"/>
                  <a:pt x="56335" y="24395"/>
                  <a:pt x="56355" y="24395"/>
                </a:cubicBezTo>
                <a:cubicBezTo>
                  <a:pt x="56919" y="24959"/>
                  <a:pt x="56799" y="25947"/>
                  <a:pt x="56678" y="26653"/>
                </a:cubicBezTo>
                <a:cubicBezTo>
                  <a:pt x="56557" y="27520"/>
                  <a:pt x="56375" y="28367"/>
                  <a:pt x="56153" y="29193"/>
                </a:cubicBezTo>
                <a:cubicBezTo>
                  <a:pt x="55327" y="32500"/>
                  <a:pt x="53895" y="35645"/>
                  <a:pt x="52000" y="38488"/>
                </a:cubicBezTo>
                <a:cubicBezTo>
                  <a:pt x="50105" y="41311"/>
                  <a:pt x="47746" y="43852"/>
                  <a:pt x="45044" y="45928"/>
                </a:cubicBezTo>
                <a:cubicBezTo>
                  <a:pt x="42181" y="48126"/>
                  <a:pt x="38955" y="49759"/>
                  <a:pt x="35507" y="50808"/>
                </a:cubicBezTo>
                <a:cubicBezTo>
                  <a:pt x="31696" y="51997"/>
                  <a:pt x="27724" y="52542"/>
                  <a:pt x="23792" y="53126"/>
                </a:cubicBezTo>
                <a:cubicBezTo>
                  <a:pt x="23934" y="53066"/>
                  <a:pt x="24075" y="52985"/>
                  <a:pt x="24216" y="52925"/>
                </a:cubicBezTo>
                <a:cubicBezTo>
                  <a:pt x="25526" y="52763"/>
                  <a:pt x="26857" y="52461"/>
                  <a:pt x="28127" y="52138"/>
                </a:cubicBezTo>
                <a:cubicBezTo>
                  <a:pt x="29660" y="51775"/>
                  <a:pt x="31172" y="51332"/>
                  <a:pt x="32664" y="50808"/>
                </a:cubicBezTo>
                <a:cubicBezTo>
                  <a:pt x="35608" y="49759"/>
                  <a:pt x="38451" y="48388"/>
                  <a:pt x="41092" y="46694"/>
                </a:cubicBezTo>
                <a:cubicBezTo>
                  <a:pt x="43632" y="45041"/>
                  <a:pt x="45971" y="43085"/>
                  <a:pt x="47987" y="40847"/>
                </a:cubicBezTo>
                <a:cubicBezTo>
                  <a:pt x="49943" y="38650"/>
                  <a:pt x="51617" y="36190"/>
                  <a:pt x="52867" y="33548"/>
                </a:cubicBezTo>
                <a:cubicBezTo>
                  <a:pt x="54137" y="30907"/>
                  <a:pt x="54984" y="28064"/>
                  <a:pt x="55327" y="25141"/>
                </a:cubicBezTo>
                <a:cubicBezTo>
                  <a:pt x="55367" y="24798"/>
                  <a:pt x="55387" y="24435"/>
                  <a:pt x="55427" y="24072"/>
                </a:cubicBezTo>
                <a:lnTo>
                  <a:pt x="55589" y="24072"/>
                </a:lnTo>
                <a:cubicBezTo>
                  <a:pt x="55629" y="24052"/>
                  <a:pt x="55710" y="24032"/>
                  <a:pt x="55770" y="24032"/>
                </a:cubicBezTo>
                <a:close/>
                <a:moveTo>
                  <a:pt x="49943" y="17983"/>
                </a:moveTo>
                <a:cubicBezTo>
                  <a:pt x="48451" y="20644"/>
                  <a:pt x="46858" y="23245"/>
                  <a:pt x="45145" y="25786"/>
                </a:cubicBezTo>
                <a:cubicBezTo>
                  <a:pt x="43411" y="28387"/>
                  <a:pt x="41535" y="30927"/>
                  <a:pt x="39560" y="33367"/>
                </a:cubicBezTo>
                <a:cubicBezTo>
                  <a:pt x="37584" y="35807"/>
                  <a:pt x="35507" y="38166"/>
                  <a:pt x="33349" y="40424"/>
                </a:cubicBezTo>
                <a:cubicBezTo>
                  <a:pt x="31172" y="42682"/>
                  <a:pt x="28894" y="44880"/>
                  <a:pt x="26535" y="46936"/>
                </a:cubicBezTo>
                <a:cubicBezTo>
                  <a:pt x="24175" y="49013"/>
                  <a:pt x="21716" y="50969"/>
                  <a:pt x="19216" y="52844"/>
                </a:cubicBezTo>
                <a:cubicBezTo>
                  <a:pt x="18974" y="53025"/>
                  <a:pt x="18752" y="53207"/>
                  <a:pt x="18510" y="53388"/>
                </a:cubicBezTo>
                <a:cubicBezTo>
                  <a:pt x="18349" y="53267"/>
                  <a:pt x="18207" y="53106"/>
                  <a:pt x="18086" y="52925"/>
                </a:cubicBezTo>
                <a:cubicBezTo>
                  <a:pt x="18691" y="52441"/>
                  <a:pt x="19236" y="51917"/>
                  <a:pt x="19800" y="51392"/>
                </a:cubicBezTo>
                <a:cubicBezTo>
                  <a:pt x="20365" y="50868"/>
                  <a:pt x="20929" y="50344"/>
                  <a:pt x="21474" y="49820"/>
                </a:cubicBezTo>
                <a:cubicBezTo>
                  <a:pt x="22603" y="48751"/>
                  <a:pt x="23712" y="47662"/>
                  <a:pt x="24801" y="46553"/>
                </a:cubicBezTo>
                <a:cubicBezTo>
                  <a:pt x="26978" y="44376"/>
                  <a:pt x="29095" y="42158"/>
                  <a:pt x="31192" y="39879"/>
                </a:cubicBezTo>
                <a:cubicBezTo>
                  <a:pt x="33269" y="37601"/>
                  <a:pt x="35325" y="35282"/>
                  <a:pt x="37342" y="32944"/>
                </a:cubicBezTo>
                <a:cubicBezTo>
                  <a:pt x="39358" y="30585"/>
                  <a:pt x="41374" y="28205"/>
                  <a:pt x="43350" y="25826"/>
                </a:cubicBezTo>
                <a:cubicBezTo>
                  <a:pt x="45326" y="23427"/>
                  <a:pt x="47302" y="21048"/>
                  <a:pt x="49258" y="18648"/>
                </a:cubicBezTo>
                <a:cubicBezTo>
                  <a:pt x="49379" y="18507"/>
                  <a:pt x="49520" y="18346"/>
                  <a:pt x="49641" y="18205"/>
                </a:cubicBezTo>
                <a:cubicBezTo>
                  <a:pt x="49641" y="18185"/>
                  <a:pt x="49641" y="18185"/>
                  <a:pt x="49641" y="18185"/>
                </a:cubicBezTo>
                <a:cubicBezTo>
                  <a:pt x="49701" y="18124"/>
                  <a:pt x="49742" y="18064"/>
                  <a:pt x="49782" y="18003"/>
                </a:cubicBezTo>
                <a:cubicBezTo>
                  <a:pt x="49842" y="18003"/>
                  <a:pt x="49883" y="17983"/>
                  <a:pt x="49943" y="17983"/>
                </a:cubicBezTo>
                <a:close/>
                <a:moveTo>
                  <a:pt x="51859" y="20886"/>
                </a:moveTo>
                <a:lnTo>
                  <a:pt x="51859" y="20886"/>
                </a:lnTo>
                <a:cubicBezTo>
                  <a:pt x="51818" y="21209"/>
                  <a:pt x="51778" y="21511"/>
                  <a:pt x="51738" y="21814"/>
                </a:cubicBezTo>
                <a:cubicBezTo>
                  <a:pt x="51597" y="22620"/>
                  <a:pt x="51455" y="23427"/>
                  <a:pt x="51274" y="24213"/>
                </a:cubicBezTo>
                <a:cubicBezTo>
                  <a:pt x="50911" y="25745"/>
                  <a:pt x="50447" y="27278"/>
                  <a:pt x="49883" y="28750"/>
                </a:cubicBezTo>
                <a:cubicBezTo>
                  <a:pt x="48733" y="31714"/>
                  <a:pt x="47181" y="34536"/>
                  <a:pt x="45266" y="37097"/>
                </a:cubicBezTo>
                <a:cubicBezTo>
                  <a:pt x="43290" y="39758"/>
                  <a:pt x="40910" y="42077"/>
                  <a:pt x="38269" y="44073"/>
                </a:cubicBezTo>
                <a:cubicBezTo>
                  <a:pt x="35346" y="46251"/>
                  <a:pt x="32180" y="48065"/>
                  <a:pt x="29015" y="49880"/>
                </a:cubicBezTo>
                <a:cubicBezTo>
                  <a:pt x="27402" y="50787"/>
                  <a:pt x="25788" y="51715"/>
                  <a:pt x="24095" y="52521"/>
                </a:cubicBezTo>
                <a:cubicBezTo>
                  <a:pt x="23470" y="52824"/>
                  <a:pt x="22845" y="53106"/>
                  <a:pt x="22200" y="53368"/>
                </a:cubicBezTo>
                <a:lnTo>
                  <a:pt x="22179" y="53368"/>
                </a:lnTo>
                <a:cubicBezTo>
                  <a:pt x="22038" y="53388"/>
                  <a:pt x="21877" y="53429"/>
                  <a:pt x="21716" y="53449"/>
                </a:cubicBezTo>
                <a:cubicBezTo>
                  <a:pt x="22462" y="53126"/>
                  <a:pt x="23208" y="52804"/>
                  <a:pt x="23934" y="52441"/>
                </a:cubicBezTo>
                <a:cubicBezTo>
                  <a:pt x="25405" y="51735"/>
                  <a:pt x="26857" y="50969"/>
                  <a:pt x="28248" y="50142"/>
                </a:cubicBezTo>
                <a:cubicBezTo>
                  <a:pt x="31031" y="48489"/>
                  <a:pt x="33672" y="46594"/>
                  <a:pt x="36112" y="44477"/>
                </a:cubicBezTo>
                <a:cubicBezTo>
                  <a:pt x="38572" y="42339"/>
                  <a:pt x="40850" y="39960"/>
                  <a:pt x="42866" y="37420"/>
                </a:cubicBezTo>
                <a:cubicBezTo>
                  <a:pt x="44903" y="34859"/>
                  <a:pt x="46697" y="32137"/>
                  <a:pt x="48250" y="29254"/>
                </a:cubicBezTo>
                <a:cubicBezTo>
                  <a:pt x="49681" y="26572"/>
                  <a:pt x="50891" y="23770"/>
                  <a:pt x="51859" y="20886"/>
                </a:cubicBezTo>
                <a:close/>
                <a:moveTo>
                  <a:pt x="50407" y="17922"/>
                </a:moveTo>
                <a:cubicBezTo>
                  <a:pt x="50629" y="17922"/>
                  <a:pt x="50851" y="17963"/>
                  <a:pt x="51052" y="18064"/>
                </a:cubicBezTo>
                <a:cubicBezTo>
                  <a:pt x="51677" y="18346"/>
                  <a:pt x="51879" y="19031"/>
                  <a:pt x="51919" y="19656"/>
                </a:cubicBezTo>
                <a:cubicBezTo>
                  <a:pt x="51919" y="19697"/>
                  <a:pt x="51919" y="19737"/>
                  <a:pt x="51919" y="19777"/>
                </a:cubicBezTo>
                <a:cubicBezTo>
                  <a:pt x="51032" y="22620"/>
                  <a:pt x="49923" y="25362"/>
                  <a:pt x="48572" y="28024"/>
                </a:cubicBezTo>
                <a:cubicBezTo>
                  <a:pt x="47100" y="30927"/>
                  <a:pt x="45346" y="33710"/>
                  <a:pt x="43370" y="36291"/>
                </a:cubicBezTo>
                <a:cubicBezTo>
                  <a:pt x="41414" y="38871"/>
                  <a:pt x="39217" y="41271"/>
                  <a:pt x="36817" y="43468"/>
                </a:cubicBezTo>
                <a:cubicBezTo>
                  <a:pt x="34418" y="45626"/>
                  <a:pt x="31837" y="47582"/>
                  <a:pt x="29095" y="49295"/>
                </a:cubicBezTo>
                <a:cubicBezTo>
                  <a:pt x="26353" y="51029"/>
                  <a:pt x="23450" y="52501"/>
                  <a:pt x="20445" y="53711"/>
                </a:cubicBezTo>
                <a:cubicBezTo>
                  <a:pt x="20304" y="53772"/>
                  <a:pt x="20163" y="53832"/>
                  <a:pt x="20022" y="53872"/>
                </a:cubicBezTo>
                <a:cubicBezTo>
                  <a:pt x="19639" y="53872"/>
                  <a:pt x="19276" y="53812"/>
                  <a:pt x="18933" y="53651"/>
                </a:cubicBezTo>
                <a:cubicBezTo>
                  <a:pt x="18832" y="53610"/>
                  <a:pt x="18752" y="53550"/>
                  <a:pt x="18671" y="53489"/>
                </a:cubicBezTo>
                <a:cubicBezTo>
                  <a:pt x="19901" y="52703"/>
                  <a:pt x="21091" y="51796"/>
                  <a:pt x="22240" y="50888"/>
                </a:cubicBezTo>
                <a:cubicBezTo>
                  <a:pt x="23490" y="49941"/>
                  <a:pt x="24700" y="48953"/>
                  <a:pt x="25889" y="47924"/>
                </a:cubicBezTo>
                <a:cubicBezTo>
                  <a:pt x="28289" y="45888"/>
                  <a:pt x="30607" y="43731"/>
                  <a:pt x="32825" y="41492"/>
                </a:cubicBezTo>
                <a:cubicBezTo>
                  <a:pt x="35023" y="39234"/>
                  <a:pt x="37140" y="36895"/>
                  <a:pt x="39136" y="34476"/>
                </a:cubicBezTo>
                <a:cubicBezTo>
                  <a:pt x="41152" y="32036"/>
                  <a:pt x="43068" y="29516"/>
                  <a:pt x="44842" y="26915"/>
                </a:cubicBezTo>
                <a:cubicBezTo>
                  <a:pt x="46637" y="24314"/>
                  <a:pt x="48290" y="21652"/>
                  <a:pt x="49842" y="18910"/>
                </a:cubicBezTo>
                <a:cubicBezTo>
                  <a:pt x="50024" y="18588"/>
                  <a:pt x="50226" y="18265"/>
                  <a:pt x="50407" y="17922"/>
                </a:cubicBezTo>
                <a:close/>
                <a:moveTo>
                  <a:pt x="61557" y="46715"/>
                </a:moveTo>
                <a:cubicBezTo>
                  <a:pt x="61638" y="46876"/>
                  <a:pt x="61698" y="47017"/>
                  <a:pt x="61718" y="47198"/>
                </a:cubicBezTo>
                <a:cubicBezTo>
                  <a:pt x="61759" y="47642"/>
                  <a:pt x="61617" y="48146"/>
                  <a:pt x="61194" y="48368"/>
                </a:cubicBezTo>
                <a:cubicBezTo>
                  <a:pt x="61133" y="48408"/>
                  <a:pt x="61113" y="48489"/>
                  <a:pt x="61133" y="48529"/>
                </a:cubicBezTo>
                <a:cubicBezTo>
                  <a:pt x="60367" y="49154"/>
                  <a:pt x="59621" y="49779"/>
                  <a:pt x="58774" y="50324"/>
                </a:cubicBezTo>
                <a:cubicBezTo>
                  <a:pt x="57766" y="50969"/>
                  <a:pt x="56698" y="51513"/>
                  <a:pt x="55609" y="51977"/>
                </a:cubicBezTo>
                <a:cubicBezTo>
                  <a:pt x="53351" y="52925"/>
                  <a:pt x="50972" y="53530"/>
                  <a:pt x="48552" y="53852"/>
                </a:cubicBezTo>
                <a:cubicBezTo>
                  <a:pt x="46712" y="54106"/>
                  <a:pt x="44853" y="54200"/>
                  <a:pt x="42995" y="54200"/>
                </a:cubicBezTo>
                <a:cubicBezTo>
                  <a:pt x="42044" y="54200"/>
                  <a:pt x="41093" y="54175"/>
                  <a:pt x="40144" y="54134"/>
                </a:cubicBezTo>
                <a:cubicBezTo>
                  <a:pt x="37321" y="54013"/>
                  <a:pt x="34479" y="53772"/>
                  <a:pt x="31656" y="53570"/>
                </a:cubicBezTo>
                <a:cubicBezTo>
                  <a:pt x="29765" y="53430"/>
                  <a:pt x="27858" y="53320"/>
                  <a:pt x="25950" y="53320"/>
                </a:cubicBezTo>
                <a:cubicBezTo>
                  <a:pt x="25661" y="53320"/>
                  <a:pt x="25372" y="53323"/>
                  <a:pt x="25083" y="53328"/>
                </a:cubicBezTo>
                <a:cubicBezTo>
                  <a:pt x="25990" y="53187"/>
                  <a:pt x="26897" y="53066"/>
                  <a:pt x="27805" y="52925"/>
                </a:cubicBezTo>
                <a:cubicBezTo>
                  <a:pt x="27825" y="52925"/>
                  <a:pt x="27845" y="52905"/>
                  <a:pt x="27885" y="52905"/>
                </a:cubicBezTo>
                <a:cubicBezTo>
                  <a:pt x="29478" y="52784"/>
                  <a:pt x="31071" y="52683"/>
                  <a:pt x="32684" y="52642"/>
                </a:cubicBezTo>
                <a:cubicBezTo>
                  <a:pt x="35285" y="52542"/>
                  <a:pt x="37906" y="52501"/>
                  <a:pt x="40507" y="52441"/>
                </a:cubicBezTo>
                <a:cubicBezTo>
                  <a:pt x="43108" y="52380"/>
                  <a:pt x="45709" y="52279"/>
                  <a:pt x="48310" y="52038"/>
                </a:cubicBezTo>
                <a:cubicBezTo>
                  <a:pt x="50851" y="51796"/>
                  <a:pt x="53431" y="51453"/>
                  <a:pt x="55911" y="50787"/>
                </a:cubicBezTo>
                <a:cubicBezTo>
                  <a:pt x="58089" y="50203"/>
                  <a:pt x="60206" y="49154"/>
                  <a:pt x="61355" y="47118"/>
                </a:cubicBezTo>
                <a:cubicBezTo>
                  <a:pt x="61436" y="46997"/>
                  <a:pt x="61496" y="46856"/>
                  <a:pt x="61557" y="46715"/>
                </a:cubicBezTo>
                <a:close/>
                <a:moveTo>
                  <a:pt x="32883" y="0"/>
                </a:moveTo>
                <a:cubicBezTo>
                  <a:pt x="32850" y="0"/>
                  <a:pt x="32817" y="6"/>
                  <a:pt x="32785" y="18"/>
                </a:cubicBezTo>
                <a:cubicBezTo>
                  <a:pt x="32765" y="38"/>
                  <a:pt x="32724" y="58"/>
                  <a:pt x="32704" y="58"/>
                </a:cubicBezTo>
                <a:cubicBezTo>
                  <a:pt x="32664" y="58"/>
                  <a:pt x="32624" y="78"/>
                  <a:pt x="32583" y="119"/>
                </a:cubicBezTo>
                <a:cubicBezTo>
                  <a:pt x="28551" y="1933"/>
                  <a:pt x="24478" y="3788"/>
                  <a:pt x="20849" y="6329"/>
                </a:cubicBezTo>
                <a:cubicBezTo>
                  <a:pt x="17562" y="8627"/>
                  <a:pt x="14659" y="11551"/>
                  <a:pt x="12784" y="15100"/>
                </a:cubicBezTo>
                <a:cubicBezTo>
                  <a:pt x="11836" y="16914"/>
                  <a:pt x="11191" y="18850"/>
                  <a:pt x="10929" y="20866"/>
                </a:cubicBezTo>
                <a:cubicBezTo>
                  <a:pt x="10626" y="23044"/>
                  <a:pt x="10727" y="25241"/>
                  <a:pt x="11009" y="27399"/>
                </a:cubicBezTo>
                <a:cubicBezTo>
                  <a:pt x="11312" y="29677"/>
                  <a:pt x="11816" y="31915"/>
                  <a:pt x="12280" y="34173"/>
                </a:cubicBezTo>
                <a:cubicBezTo>
                  <a:pt x="12038" y="33548"/>
                  <a:pt x="11755" y="32923"/>
                  <a:pt x="11453" y="32318"/>
                </a:cubicBezTo>
                <a:cubicBezTo>
                  <a:pt x="10687" y="30786"/>
                  <a:pt x="9759" y="29334"/>
                  <a:pt x="8691" y="28004"/>
                </a:cubicBezTo>
                <a:cubicBezTo>
                  <a:pt x="7622" y="26673"/>
                  <a:pt x="6412" y="25463"/>
                  <a:pt x="5082" y="24395"/>
                </a:cubicBezTo>
                <a:cubicBezTo>
                  <a:pt x="4416" y="23850"/>
                  <a:pt x="3731" y="23346"/>
                  <a:pt x="3005" y="22882"/>
                </a:cubicBezTo>
                <a:cubicBezTo>
                  <a:pt x="2622" y="22620"/>
                  <a:pt x="2218" y="22358"/>
                  <a:pt x="1755" y="22298"/>
                </a:cubicBezTo>
                <a:cubicBezTo>
                  <a:pt x="1712" y="22294"/>
                  <a:pt x="1669" y="22292"/>
                  <a:pt x="1627" y="22292"/>
                </a:cubicBezTo>
                <a:cubicBezTo>
                  <a:pt x="1258" y="22292"/>
                  <a:pt x="938" y="22447"/>
                  <a:pt x="666" y="22701"/>
                </a:cubicBezTo>
                <a:lnTo>
                  <a:pt x="666" y="22721"/>
                </a:lnTo>
                <a:cubicBezTo>
                  <a:pt x="649" y="22710"/>
                  <a:pt x="631" y="22705"/>
                  <a:pt x="613" y="22705"/>
                </a:cubicBezTo>
                <a:cubicBezTo>
                  <a:pt x="568" y="22705"/>
                  <a:pt x="530" y="22738"/>
                  <a:pt x="545" y="22782"/>
                </a:cubicBezTo>
                <a:cubicBezTo>
                  <a:pt x="545" y="22802"/>
                  <a:pt x="545" y="22802"/>
                  <a:pt x="565" y="22822"/>
                </a:cubicBezTo>
                <a:cubicBezTo>
                  <a:pt x="1" y="23507"/>
                  <a:pt x="101" y="24455"/>
                  <a:pt x="222" y="25262"/>
                </a:cubicBezTo>
                <a:cubicBezTo>
                  <a:pt x="343" y="26149"/>
                  <a:pt x="505" y="27016"/>
                  <a:pt x="686" y="27863"/>
                </a:cubicBezTo>
                <a:cubicBezTo>
                  <a:pt x="1049" y="29576"/>
                  <a:pt x="1533" y="31250"/>
                  <a:pt x="2118" y="32883"/>
                </a:cubicBezTo>
                <a:cubicBezTo>
                  <a:pt x="3287" y="36149"/>
                  <a:pt x="4880" y="39254"/>
                  <a:pt x="6836" y="42118"/>
                </a:cubicBezTo>
                <a:cubicBezTo>
                  <a:pt x="8791" y="44981"/>
                  <a:pt x="11110" y="47642"/>
                  <a:pt x="13772" y="49880"/>
                </a:cubicBezTo>
                <a:cubicBezTo>
                  <a:pt x="13933" y="50001"/>
                  <a:pt x="14094" y="50142"/>
                  <a:pt x="14256" y="50263"/>
                </a:cubicBezTo>
                <a:cubicBezTo>
                  <a:pt x="14417" y="50445"/>
                  <a:pt x="14558" y="50606"/>
                  <a:pt x="14699" y="50787"/>
                </a:cubicBezTo>
                <a:cubicBezTo>
                  <a:pt x="14719" y="50787"/>
                  <a:pt x="14739" y="50808"/>
                  <a:pt x="14760" y="50808"/>
                </a:cubicBezTo>
                <a:cubicBezTo>
                  <a:pt x="15163" y="51352"/>
                  <a:pt x="15647" y="51816"/>
                  <a:pt x="16272" y="52138"/>
                </a:cubicBezTo>
                <a:cubicBezTo>
                  <a:pt x="16574" y="52300"/>
                  <a:pt x="16897" y="52421"/>
                  <a:pt x="17240" y="52501"/>
                </a:cubicBezTo>
                <a:cubicBezTo>
                  <a:pt x="17280" y="52763"/>
                  <a:pt x="17401" y="53025"/>
                  <a:pt x="17542" y="53247"/>
                </a:cubicBezTo>
                <a:cubicBezTo>
                  <a:pt x="17723" y="53590"/>
                  <a:pt x="18006" y="53892"/>
                  <a:pt x="18349" y="54094"/>
                </a:cubicBezTo>
                <a:cubicBezTo>
                  <a:pt x="18711" y="54316"/>
                  <a:pt x="19135" y="54457"/>
                  <a:pt x="19578" y="54497"/>
                </a:cubicBezTo>
                <a:cubicBezTo>
                  <a:pt x="19800" y="54497"/>
                  <a:pt x="20022" y="54497"/>
                  <a:pt x="20244" y="54437"/>
                </a:cubicBezTo>
                <a:cubicBezTo>
                  <a:pt x="20466" y="54397"/>
                  <a:pt x="20728" y="54356"/>
                  <a:pt x="20869" y="54175"/>
                </a:cubicBezTo>
                <a:cubicBezTo>
                  <a:pt x="20869" y="54175"/>
                  <a:pt x="20869" y="54155"/>
                  <a:pt x="20869" y="54155"/>
                </a:cubicBezTo>
                <a:cubicBezTo>
                  <a:pt x="21433" y="54054"/>
                  <a:pt x="21978" y="53872"/>
                  <a:pt x="22522" y="53651"/>
                </a:cubicBezTo>
                <a:cubicBezTo>
                  <a:pt x="22744" y="53630"/>
                  <a:pt x="22966" y="53590"/>
                  <a:pt x="23188" y="53570"/>
                </a:cubicBezTo>
                <a:cubicBezTo>
                  <a:pt x="23510" y="53550"/>
                  <a:pt x="23853" y="53550"/>
                  <a:pt x="24175" y="53550"/>
                </a:cubicBezTo>
                <a:cubicBezTo>
                  <a:pt x="24538" y="53540"/>
                  <a:pt x="24906" y="53535"/>
                  <a:pt x="25274" y="53535"/>
                </a:cubicBezTo>
                <a:cubicBezTo>
                  <a:pt x="25642" y="53535"/>
                  <a:pt x="26010" y="53540"/>
                  <a:pt x="26373" y="53550"/>
                </a:cubicBezTo>
                <a:cubicBezTo>
                  <a:pt x="27825" y="53570"/>
                  <a:pt x="29256" y="53651"/>
                  <a:pt x="30708" y="53751"/>
                </a:cubicBezTo>
                <a:cubicBezTo>
                  <a:pt x="33551" y="53953"/>
                  <a:pt x="36414" y="54215"/>
                  <a:pt x="39277" y="54376"/>
                </a:cubicBezTo>
                <a:cubicBezTo>
                  <a:pt x="40557" y="54440"/>
                  <a:pt x="41837" y="54484"/>
                  <a:pt x="43116" y="54484"/>
                </a:cubicBezTo>
                <a:cubicBezTo>
                  <a:pt x="44659" y="54484"/>
                  <a:pt x="46202" y="54421"/>
                  <a:pt x="47746" y="54255"/>
                </a:cubicBezTo>
                <a:cubicBezTo>
                  <a:pt x="50205" y="54013"/>
                  <a:pt x="52665" y="53489"/>
                  <a:pt x="55004" y="52602"/>
                </a:cubicBezTo>
                <a:cubicBezTo>
                  <a:pt x="57222" y="51755"/>
                  <a:pt x="59379" y="50566"/>
                  <a:pt x="61174" y="48973"/>
                </a:cubicBezTo>
                <a:cubicBezTo>
                  <a:pt x="61375" y="48771"/>
                  <a:pt x="61577" y="48590"/>
                  <a:pt x="61779" y="48368"/>
                </a:cubicBezTo>
                <a:cubicBezTo>
                  <a:pt x="61819" y="48307"/>
                  <a:pt x="61819" y="48267"/>
                  <a:pt x="61799" y="48227"/>
                </a:cubicBezTo>
                <a:cubicBezTo>
                  <a:pt x="62162" y="47723"/>
                  <a:pt x="62121" y="46936"/>
                  <a:pt x="61799" y="46412"/>
                </a:cubicBezTo>
                <a:lnTo>
                  <a:pt x="61819" y="46412"/>
                </a:lnTo>
                <a:cubicBezTo>
                  <a:pt x="61537" y="45948"/>
                  <a:pt x="61073" y="45606"/>
                  <a:pt x="60609" y="45344"/>
                </a:cubicBezTo>
                <a:cubicBezTo>
                  <a:pt x="60105" y="45061"/>
                  <a:pt x="59561" y="44839"/>
                  <a:pt x="59016" y="44618"/>
                </a:cubicBezTo>
                <a:cubicBezTo>
                  <a:pt x="56814" y="43768"/>
                  <a:pt x="54463" y="43325"/>
                  <a:pt x="52106" y="43325"/>
                </a:cubicBezTo>
                <a:cubicBezTo>
                  <a:pt x="52004" y="43325"/>
                  <a:pt x="51901" y="43326"/>
                  <a:pt x="51798" y="43327"/>
                </a:cubicBezTo>
                <a:cubicBezTo>
                  <a:pt x="50609" y="43347"/>
                  <a:pt x="49439" y="43489"/>
                  <a:pt x="48270" y="43731"/>
                </a:cubicBezTo>
                <a:cubicBezTo>
                  <a:pt x="49600" y="42400"/>
                  <a:pt x="50830" y="40968"/>
                  <a:pt x="51899" y="39436"/>
                </a:cubicBezTo>
                <a:cubicBezTo>
                  <a:pt x="53915" y="36593"/>
                  <a:pt x="55448" y="33407"/>
                  <a:pt x="56395" y="30040"/>
                </a:cubicBezTo>
                <a:cubicBezTo>
                  <a:pt x="56637" y="29213"/>
                  <a:pt x="56839" y="28367"/>
                  <a:pt x="57000" y="27500"/>
                </a:cubicBezTo>
                <a:cubicBezTo>
                  <a:pt x="57141" y="26693"/>
                  <a:pt x="57343" y="25786"/>
                  <a:pt x="57141" y="24979"/>
                </a:cubicBezTo>
                <a:cubicBezTo>
                  <a:pt x="57040" y="24576"/>
                  <a:pt x="56859" y="24213"/>
                  <a:pt x="56536" y="23971"/>
                </a:cubicBezTo>
                <a:cubicBezTo>
                  <a:pt x="56395" y="23850"/>
                  <a:pt x="56234" y="23770"/>
                  <a:pt x="56073" y="23729"/>
                </a:cubicBezTo>
                <a:cubicBezTo>
                  <a:pt x="56355" y="22358"/>
                  <a:pt x="56496" y="20967"/>
                  <a:pt x="56557" y="19576"/>
                </a:cubicBezTo>
                <a:cubicBezTo>
                  <a:pt x="56637" y="18124"/>
                  <a:pt x="56597" y="16632"/>
                  <a:pt x="56456" y="15180"/>
                </a:cubicBezTo>
                <a:cubicBezTo>
                  <a:pt x="56395" y="14434"/>
                  <a:pt x="56294" y="13708"/>
                  <a:pt x="56153" y="12983"/>
                </a:cubicBezTo>
                <a:cubicBezTo>
                  <a:pt x="56093" y="12559"/>
                  <a:pt x="55972" y="12116"/>
                  <a:pt x="55750" y="11732"/>
                </a:cubicBezTo>
                <a:cubicBezTo>
                  <a:pt x="55750" y="11672"/>
                  <a:pt x="55710" y="11611"/>
                  <a:pt x="55649" y="11591"/>
                </a:cubicBezTo>
                <a:cubicBezTo>
                  <a:pt x="55629" y="11571"/>
                  <a:pt x="55609" y="11531"/>
                  <a:pt x="55589" y="11511"/>
                </a:cubicBezTo>
                <a:cubicBezTo>
                  <a:pt x="55240" y="11095"/>
                  <a:pt x="54782" y="10995"/>
                  <a:pt x="54282" y="10995"/>
                </a:cubicBezTo>
                <a:cubicBezTo>
                  <a:pt x="54175" y="10995"/>
                  <a:pt x="54066" y="11000"/>
                  <a:pt x="53956" y="11007"/>
                </a:cubicBezTo>
                <a:cubicBezTo>
                  <a:pt x="53189" y="11047"/>
                  <a:pt x="52403" y="11087"/>
                  <a:pt x="51637" y="11128"/>
                </a:cubicBezTo>
                <a:cubicBezTo>
                  <a:pt x="50871" y="11168"/>
                  <a:pt x="50105" y="11188"/>
                  <a:pt x="49359" y="11309"/>
                </a:cubicBezTo>
                <a:cubicBezTo>
                  <a:pt x="48774" y="11390"/>
                  <a:pt x="48169" y="11551"/>
                  <a:pt x="47665" y="11894"/>
                </a:cubicBezTo>
                <a:cubicBezTo>
                  <a:pt x="47423" y="11107"/>
                  <a:pt x="47161" y="10321"/>
                  <a:pt x="46939" y="9515"/>
                </a:cubicBezTo>
                <a:cubicBezTo>
                  <a:pt x="46657" y="8547"/>
                  <a:pt x="46455" y="7559"/>
                  <a:pt x="46395" y="6551"/>
                </a:cubicBezTo>
                <a:cubicBezTo>
                  <a:pt x="46354" y="5805"/>
                  <a:pt x="46334" y="4978"/>
                  <a:pt x="45991" y="4292"/>
                </a:cubicBezTo>
                <a:cubicBezTo>
                  <a:pt x="45608" y="3526"/>
                  <a:pt x="44882" y="3103"/>
                  <a:pt x="44056" y="3083"/>
                </a:cubicBezTo>
                <a:cubicBezTo>
                  <a:pt x="43998" y="3080"/>
                  <a:pt x="43940" y="3079"/>
                  <a:pt x="43883" y="3079"/>
                </a:cubicBezTo>
                <a:cubicBezTo>
                  <a:pt x="42995" y="3079"/>
                  <a:pt x="42127" y="3361"/>
                  <a:pt x="41294" y="3607"/>
                </a:cubicBezTo>
                <a:cubicBezTo>
                  <a:pt x="40366" y="3869"/>
                  <a:pt x="39459" y="4212"/>
                  <a:pt x="38572" y="4575"/>
                </a:cubicBezTo>
                <a:cubicBezTo>
                  <a:pt x="36696" y="5381"/>
                  <a:pt x="34922" y="6430"/>
                  <a:pt x="33309" y="7660"/>
                </a:cubicBezTo>
                <a:cubicBezTo>
                  <a:pt x="33450" y="5643"/>
                  <a:pt x="33450" y="3647"/>
                  <a:pt x="33289" y="1631"/>
                </a:cubicBezTo>
                <a:cubicBezTo>
                  <a:pt x="33249" y="1167"/>
                  <a:pt x="33208" y="683"/>
                  <a:pt x="33148" y="220"/>
                </a:cubicBezTo>
                <a:cubicBezTo>
                  <a:pt x="33132" y="91"/>
                  <a:pt x="33012" y="0"/>
                  <a:pt x="32883" y="0"/>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4"/>
          <p:cNvSpPr/>
          <p:nvPr/>
        </p:nvSpPr>
        <p:spPr>
          <a:xfrm rot="10195239">
            <a:off x="-1230649" y="-420108"/>
            <a:ext cx="2141156" cy="1697511"/>
          </a:xfrm>
          <a:custGeom>
            <a:rect b="b" l="l" r="r" t="t"/>
            <a:pathLst>
              <a:path extrusionOk="0" h="67905" w="85652">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8" name="Google Shape;418;p14"/>
          <p:cNvPicPr preferRelativeResize="0"/>
          <p:nvPr/>
        </p:nvPicPr>
        <p:blipFill rotWithShape="1">
          <a:blip r:embed="rId7">
            <a:alphaModFix/>
          </a:blip>
          <a:srcRect b="0" l="0" r="0" t="0"/>
          <a:stretch/>
        </p:blipFill>
        <p:spPr>
          <a:xfrm rot="5759713">
            <a:off x="1201211" y="-227101"/>
            <a:ext cx="1744801" cy="1744801"/>
          </a:xfrm>
          <a:prstGeom prst="rect">
            <a:avLst/>
          </a:prstGeom>
          <a:noFill/>
          <a:ln>
            <a:noFill/>
          </a:ln>
        </p:spPr>
      </p:pic>
      <p:pic>
        <p:nvPicPr>
          <p:cNvPr id="419" name="Google Shape;419;p14"/>
          <p:cNvPicPr preferRelativeResize="0"/>
          <p:nvPr/>
        </p:nvPicPr>
        <p:blipFill rotWithShape="1">
          <a:blip r:embed="rId8">
            <a:alphaModFix/>
          </a:blip>
          <a:srcRect b="0" l="0" r="0" t="0"/>
          <a:stretch/>
        </p:blipFill>
        <p:spPr>
          <a:xfrm rot="-9006136">
            <a:off x="5979454" y="3534317"/>
            <a:ext cx="2071090" cy="2071090"/>
          </a:xfrm>
          <a:prstGeom prst="rect">
            <a:avLst/>
          </a:prstGeom>
          <a:noFill/>
          <a:ln>
            <a:noFill/>
          </a:ln>
        </p:spPr>
      </p:pic>
      <p:sp>
        <p:nvSpPr>
          <p:cNvPr id="420" name="Google Shape;420;p14"/>
          <p:cNvSpPr/>
          <p:nvPr/>
        </p:nvSpPr>
        <p:spPr>
          <a:xfrm rot="-1626957">
            <a:off x="6099297" y="-766574"/>
            <a:ext cx="2462904" cy="1933249"/>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4"/>
          <p:cNvSpPr/>
          <p:nvPr/>
        </p:nvSpPr>
        <p:spPr>
          <a:xfrm rot="6663312">
            <a:off x="569096" y="4348425"/>
            <a:ext cx="2463219" cy="1933496"/>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2" name="Google Shape;422;p14"/>
          <p:cNvPicPr preferRelativeResize="0"/>
          <p:nvPr/>
        </p:nvPicPr>
        <p:blipFill rotWithShape="1">
          <a:blip r:embed="rId9">
            <a:alphaModFix amt="50000"/>
          </a:blip>
          <a:srcRect b="0" l="0" r="0" t="0"/>
          <a:stretch/>
        </p:blipFill>
        <p:spPr>
          <a:xfrm rot="-8100001">
            <a:off x="-1138402" y="2752789"/>
            <a:ext cx="2813213" cy="3634150"/>
          </a:xfrm>
          <a:prstGeom prst="rect">
            <a:avLst/>
          </a:prstGeom>
          <a:noFill/>
          <a:ln>
            <a:noFill/>
          </a:ln>
        </p:spPr>
      </p:pic>
      <p:sp>
        <p:nvSpPr>
          <p:cNvPr id="423" name="Google Shape;423;p14"/>
          <p:cNvSpPr txBox="1"/>
          <p:nvPr>
            <p:ph type="title"/>
          </p:nvPr>
        </p:nvSpPr>
        <p:spPr>
          <a:xfrm>
            <a:off x="2391850" y="2290375"/>
            <a:ext cx="43602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54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424" name="Google Shape;424;p14"/>
          <p:cNvSpPr txBox="1"/>
          <p:nvPr>
            <p:ph idx="2" type="title"/>
          </p:nvPr>
        </p:nvSpPr>
        <p:spPr>
          <a:xfrm>
            <a:off x="4021675" y="1151475"/>
            <a:ext cx="1100700" cy="951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6000"/>
              <a:buNone/>
              <a:defRPr sz="6000">
                <a:solidFill>
                  <a:schemeClr val="dk2"/>
                </a:solidFill>
              </a:defRPr>
            </a:lvl1pPr>
            <a:lvl2pPr lvl="1" rtl="0" algn="ctr">
              <a:lnSpc>
                <a:spcPct val="100000"/>
              </a:lnSpc>
              <a:spcBef>
                <a:spcPts val="0"/>
              </a:spcBef>
              <a:spcAft>
                <a:spcPts val="0"/>
              </a:spcAft>
              <a:buSzPts val="6000"/>
              <a:buNone/>
              <a:defRPr sz="6000"/>
            </a:lvl2pPr>
            <a:lvl3pPr lvl="2" rtl="0" algn="ctr">
              <a:lnSpc>
                <a:spcPct val="100000"/>
              </a:lnSpc>
              <a:spcBef>
                <a:spcPts val="0"/>
              </a:spcBef>
              <a:spcAft>
                <a:spcPts val="0"/>
              </a:spcAft>
              <a:buSzPts val="6000"/>
              <a:buNone/>
              <a:defRPr sz="6000"/>
            </a:lvl3pPr>
            <a:lvl4pPr lvl="3" rtl="0" algn="ctr">
              <a:lnSpc>
                <a:spcPct val="100000"/>
              </a:lnSpc>
              <a:spcBef>
                <a:spcPts val="0"/>
              </a:spcBef>
              <a:spcAft>
                <a:spcPts val="0"/>
              </a:spcAft>
              <a:buSzPts val="6000"/>
              <a:buNone/>
              <a:defRPr sz="6000"/>
            </a:lvl4pPr>
            <a:lvl5pPr lvl="4" rtl="0" algn="ctr">
              <a:lnSpc>
                <a:spcPct val="100000"/>
              </a:lnSpc>
              <a:spcBef>
                <a:spcPts val="0"/>
              </a:spcBef>
              <a:spcAft>
                <a:spcPts val="0"/>
              </a:spcAft>
              <a:buSzPts val="6000"/>
              <a:buNone/>
              <a:defRPr sz="6000"/>
            </a:lvl5pPr>
            <a:lvl6pPr lvl="5" rtl="0" algn="ctr">
              <a:lnSpc>
                <a:spcPct val="100000"/>
              </a:lnSpc>
              <a:spcBef>
                <a:spcPts val="0"/>
              </a:spcBef>
              <a:spcAft>
                <a:spcPts val="0"/>
              </a:spcAft>
              <a:buSzPts val="6000"/>
              <a:buNone/>
              <a:defRPr sz="6000"/>
            </a:lvl6pPr>
            <a:lvl7pPr lvl="6" rtl="0" algn="ctr">
              <a:lnSpc>
                <a:spcPct val="100000"/>
              </a:lnSpc>
              <a:spcBef>
                <a:spcPts val="0"/>
              </a:spcBef>
              <a:spcAft>
                <a:spcPts val="0"/>
              </a:spcAft>
              <a:buSzPts val="6000"/>
              <a:buNone/>
              <a:defRPr sz="6000"/>
            </a:lvl7pPr>
            <a:lvl8pPr lvl="7" rtl="0" algn="ctr">
              <a:lnSpc>
                <a:spcPct val="100000"/>
              </a:lnSpc>
              <a:spcBef>
                <a:spcPts val="0"/>
              </a:spcBef>
              <a:spcAft>
                <a:spcPts val="0"/>
              </a:spcAft>
              <a:buSzPts val="6000"/>
              <a:buNone/>
              <a:defRPr sz="6000"/>
            </a:lvl8pPr>
            <a:lvl9pPr lvl="8" rtl="0" algn="ctr">
              <a:lnSpc>
                <a:spcPct val="100000"/>
              </a:lnSpc>
              <a:spcBef>
                <a:spcPts val="0"/>
              </a:spcBef>
              <a:spcAft>
                <a:spcPts val="0"/>
              </a:spcAft>
              <a:buSzPts val="6000"/>
              <a:buNone/>
              <a:defRPr sz="6000"/>
            </a:lvl9pPr>
          </a:lstStyle>
          <a:p/>
        </p:txBody>
      </p:sp>
      <p:sp>
        <p:nvSpPr>
          <p:cNvPr id="425" name="Google Shape;425;p14"/>
          <p:cNvSpPr txBox="1"/>
          <p:nvPr>
            <p:ph idx="1" type="subTitle"/>
          </p:nvPr>
        </p:nvSpPr>
        <p:spPr>
          <a:xfrm>
            <a:off x="2391925" y="3132175"/>
            <a:ext cx="4360200" cy="3912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6" name="Shape 426"/>
        <p:cNvGrpSpPr/>
        <p:nvPr/>
      </p:nvGrpSpPr>
      <p:grpSpPr>
        <a:xfrm>
          <a:off x="0" y="0"/>
          <a:ext cx="0" cy="0"/>
          <a:chOff x="0" y="0"/>
          <a:chExt cx="0" cy="0"/>
        </a:xfrm>
      </p:grpSpPr>
      <p:pic>
        <p:nvPicPr>
          <p:cNvPr id="427" name="Google Shape;427;p15"/>
          <p:cNvPicPr preferRelativeResize="0"/>
          <p:nvPr/>
        </p:nvPicPr>
        <p:blipFill rotWithShape="1">
          <a:blip r:embed="rId2">
            <a:alphaModFix amt="70000"/>
          </a:blip>
          <a:srcRect b="15425" l="0" r="0" t="5834"/>
          <a:stretch/>
        </p:blipFill>
        <p:spPr>
          <a:xfrm>
            <a:off x="0" y="0"/>
            <a:ext cx="9144003" cy="5143498"/>
          </a:xfrm>
          <a:prstGeom prst="rect">
            <a:avLst/>
          </a:prstGeom>
          <a:noFill/>
          <a:ln>
            <a:noFill/>
          </a:ln>
        </p:spPr>
      </p:pic>
      <p:pic>
        <p:nvPicPr>
          <p:cNvPr id="428" name="Google Shape;428;p15"/>
          <p:cNvPicPr preferRelativeResize="0"/>
          <p:nvPr/>
        </p:nvPicPr>
        <p:blipFill rotWithShape="1">
          <a:blip r:embed="rId3">
            <a:alphaModFix amt="80000"/>
          </a:blip>
          <a:srcRect b="0" l="0" r="0" t="0"/>
          <a:stretch/>
        </p:blipFill>
        <p:spPr>
          <a:xfrm rot="-5233665">
            <a:off x="-23528" y="-382500"/>
            <a:ext cx="2217512" cy="2665049"/>
          </a:xfrm>
          <a:prstGeom prst="rect">
            <a:avLst/>
          </a:prstGeom>
          <a:noFill/>
          <a:ln>
            <a:noFill/>
          </a:ln>
        </p:spPr>
      </p:pic>
      <p:pic>
        <p:nvPicPr>
          <p:cNvPr id="429" name="Google Shape;429;p15"/>
          <p:cNvPicPr preferRelativeResize="0"/>
          <p:nvPr/>
        </p:nvPicPr>
        <p:blipFill rotWithShape="1">
          <a:blip r:embed="rId4">
            <a:alphaModFix amt="80000"/>
          </a:blip>
          <a:srcRect b="0" l="0" r="0" t="0"/>
          <a:stretch/>
        </p:blipFill>
        <p:spPr>
          <a:xfrm>
            <a:off x="4848496" y="-2167475"/>
            <a:ext cx="2969756" cy="3634149"/>
          </a:xfrm>
          <a:prstGeom prst="rect">
            <a:avLst/>
          </a:prstGeom>
          <a:noFill/>
          <a:ln>
            <a:noFill/>
          </a:ln>
        </p:spPr>
      </p:pic>
      <p:pic>
        <p:nvPicPr>
          <p:cNvPr id="430" name="Google Shape;430;p15"/>
          <p:cNvPicPr preferRelativeResize="0"/>
          <p:nvPr/>
        </p:nvPicPr>
        <p:blipFill rotWithShape="1">
          <a:blip r:embed="rId5">
            <a:alphaModFix amt="80000"/>
          </a:blip>
          <a:srcRect b="0" l="0" r="0" t="0"/>
          <a:stretch/>
        </p:blipFill>
        <p:spPr>
          <a:xfrm>
            <a:off x="7229374" y="2452378"/>
            <a:ext cx="2557352" cy="2665043"/>
          </a:xfrm>
          <a:prstGeom prst="rect">
            <a:avLst/>
          </a:prstGeom>
          <a:noFill/>
          <a:ln>
            <a:noFill/>
          </a:ln>
        </p:spPr>
      </p:pic>
      <p:pic>
        <p:nvPicPr>
          <p:cNvPr id="431" name="Google Shape;431;p15"/>
          <p:cNvPicPr preferRelativeResize="0"/>
          <p:nvPr/>
        </p:nvPicPr>
        <p:blipFill rotWithShape="1">
          <a:blip r:embed="rId6">
            <a:alphaModFix amt="51000"/>
          </a:blip>
          <a:srcRect b="0" l="0" r="0" t="0"/>
          <a:stretch/>
        </p:blipFill>
        <p:spPr>
          <a:xfrm rot="9689925">
            <a:off x="22368" y="3385502"/>
            <a:ext cx="2813212" cy="3634151"/>
          </a:xfrm>
          <a:prstGeom prst="rect">
            <a:avLst/>
          </a:prstGeom>
          <a:noFill/>
          <a:ln>
            <a:noFill/>
          </a:ln>
        </p:spPr>
      </p:pic>
      <p:sp>
        <p:nvSpPr>
          <p:cNvPr id="432" name="Google Shape;432;p15"/>
          <p:cNvSpPr/>
          <p:nvPr/>
        </p:nvSpPr>
        <p:spPr>
          <a:xfrm rot="7819344">
            <a:off x="-913919" y="290518"/>
            <a:ext cx="1741597" cy="1380740"/>
          </a:xfrm>
          <a:custGeom>
            <a:rect b="b" l="l" r="r" t="t"/>
            <a:pathLst>
              <a:path extrusionOk="0" h="67905" w="85652">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3" name="Google Shape;433;p15"/>
          <p:cNvPicPr preferRelativeResize="0"/>
          <p:nvPr/>
        </p:nvPicPr>
        <p:blipFill rotWithShape="1">
          <a:blip r:embed="rId7">
            <a:alphaModFix/>
          </a:blip>
          <a:srcRect b="0" l="0" r="0" t="0"/>
          <a:stretch/>
        </p:blipFill>
        <p:spPr>
          <a:xfrm rot="628930">
            <a:off x="5686499" y="3856200"/>
            <a:ext cx="1744801" cy="1744801"/>
          </a:xfrm>
          <a:prstGeom prst="rect">
            <a:avLst/>
          </a:prstGeom>
          <a:noFill/>
          <a:ln>
            <a:noFill/>
          </a:ln>
        </p:spPr>
      </p:pic>
      <p:pic>
        <p:nvPicPr>
          <p:cNvPr id="434" name="Google Shape;434;p15"/>
          <p:cNvPicPr preferRelativeResize="0"/>
          <p:nvPr/>
        </p:nvPicPr>
        <p:blipFill rotWithShape="1">
          <a:blip r:embed="rId6">
            <a:alphaModFix amt="51000"/>
          </a:blip>
          <a:srcRect b="0" l="0" r="0" t="0"/>
          <a:stretch/>
        </p:blipFill>
        <p:spPr>
          <a:xfrm>
            <a:off x="7431294" y="-1227550"/>
            <a:ext cx="2813212" cy="3634151"/>
          </a:xfrm>
          <a:prstGeom prst="rect">
            <a:avLst/>
          </a:prstGeom>
          <a:noFill/>
          <a:ln>
            <a:noFill/>
          </a:ln>
        </p:spPr>
      </p:pic>
      <p:sp>
        <p:nvSpPr>
          <p:cNvPr id="435" name="Google Shape;435;p15"/>
          <p:cNvSpPr/>
          <p:nvPr/>
        </p:nvSpPr>
        <p:spPr>
          <a:xfrm rot="2007101">
            <a:off x="6936149" y="2056035"/>
            <a:ext cx="1402764" cy="3836416"/>
          </a:xfrm>
          <a:custGeom>
            <a:rect b="b" l="l" r="r" t="t"/>
            <a:pathLst>
              <a:path extrusionOk="0" h="153466" w="56114">
                <a:moveTo>
                  <a:pt x="686" y="1170"/>
                </a:moveTo>
                <a:lnTo>
                  <a:pt x="686" y="1170"/>
                </a:lnTo>
                <a:cubicBezTo>
                  <a:pt x="868" y="1452"/>
                  <a:pt x="1029" y="1734"/>
                  <a:pt x="1190" y="2017"/>
                </a:cubicBezTo>
                <a:cubicBezTo>
                  <a:pt x="1291" y="2561"/>
                  <a:pt x="1392" y="3105"/>
                  <a:pt x="1473" y="3630"/>
                </a:cubicBezTo>
                <a:cubicBezTo>
                  <a:pt x="1634" y="4718"/>
                  <a:pt x="1755" y="5807"/>
                  <a:pt x="1856" y="6896"/>
                </a:cubicBezTo>
                <a:cubicBezTo>
                  <a:pt x="2057" y="9053"/>
                  <a:pt x="2199" y="11231"/>
                  <a:pt x="2400" y="13388"/>
                </a:cubicBezTo>
                <a:cubicBezTo>
                  <a:pt x="2743" y="17360"/>
                  <a:pt x="3267" y="21332"/>
                  <a:pt x="4578" y="25103"/>
                </a:cubicBezTo>
                <a:cubicBezTo>
                  <a:pt x="4759" y="25587"/>
                  <a:pt x="4941" y="26071"/>
                  <a:pt x="5122" y="26534"/>
                </a:cubicBezTo>
                <a:cubicBezTo>
                  <a:pt x="3771" y="24437"/>
                  <a:pt x="2723" y="22159"/>
                  <a:pt x="1997" y="19760"/>
                </a:cubicBezTo>
                <a:cubicBezTo>
                  <a:pt x="1412" y="17784"/>
                  <a:pt x="1069" y="15747"/>
                  <a:pt x="948" y="13711"/>
                </a:cubicBezTo>
                <a:cubicBezTo>
                  <a:pt x="848" y="11433"/>
                  <a:pt x="1029" y="9174"/>
                  <a:pt x="1090" y="6916"/>
                </a:cubicBezTo>
                <a:cubicBezTo>
                  <a:pt x="1130" y="5021"/>
                  <a:pt x="1130" y="3045"/>
                  <a:pt x="686" y="1170"/>
                </a:cubicBezTo>
                <a:close/>
                <a:moveTo>
                  <a:pt x="4054" y="5142"/>
                </a:moveTo>
                <a:lnTo>
                  <a:pt x="4054" y="5142"/>
                </a:lnTo>
                <a:cubicBezTo>
                  <a:pt x="5203" y="6835"/>
                  <a:pt x="6191" y="8610"/>
                  <a:pt x="6957" y="10505"/>
                </a:cubicBezTo>
                <a:cubicBezTo>
                  <a:pt x="7723" y="12441"/>
                  <a:pt x="8247" y="14457"/>
                  <a:pt x="8449" y="16534"/>
                </a:cubicBezTo>
                <a:cubicBezTo>
                  <a:pt x="8469" y="17340"/>
                  <a:pt x="8489" y="18167"/>
                  <a:pt x="8388" y="18994"/>
                </a:cubicBezTo>
                <a:cubicBezTo>
                  <a:pt x="8247" y="20284"/>
                  <a:pt x="8005" y="21554"/>
                  <a:pt x="7723" y="22804"/>
                </a:cubicBezTo>
                <a:cubicBezTo>
                  <a:pt x="7421" y="24256"/>
                  <a:pt x="7078" y="25728"/>
                  <a:pt x="6896" y="27200"/>
                </a:cubicBezTo>
                <a:cubicBezTo>
                  <a:pt x="6917" y="26333"/>
                  <a:pt x="6997" y="25466"/>
                  <a:pt x="7098" y="24599"/>
                </a:cubicBezTo>
                <a:cubicBezTo>
                  <a:pt x="7300" y="22703"/>
                  <a:pt x="7421" y="20788"/>
                  <a:pt x="7340" y="18873"/>
                </a:cubicBezTo>
                <a:cubicBezTo>
                  <a:pt x="7199" y="15062"/>
                  <a:pt x="6453" y="11231"/>
                  <a:pt x="5122" y="7662"/>
                </a:cubicBezTo>
                <a:cubicBezTo>
                  <a:pt x="4800" y="6815"/>
                  <a:pt x="4437" y="5968"/>
                  <a:pt x="4054" y="5142"/>
                </a:cubicBezTo>
                <a:close/>
                <a:moveTo>
                  <a:pt x="2138" y="2581"/>
                </a:moveTo>
                <a:cubicBezTo>
                  <a:pt x="2259" y="2702"/>
                  <a:pt x="2340" y="2843"/>
                  <a:pt x="2461" y="2964"/>
                </a:cubicBezTo>
                <a:cubicBezTo>
                  <a:pt x="4174" y="6029"/>
                  <a:pt x="5425" y="9315"/>
                  <a:pt x="6191" y="12743"/>
                </a:cubicBezTo>
                <a:cubicBezTo>
                  <a:pt x="7058" y="16514"/>
                  <a:pt x="7239" y="20425"/>
                  <a:pt x="6836" y="24276"/>
                </a:cubicBezTo>
                <a:cubicBezTo>
                  <a:pt x="6715" y="25345"/>
                  <a:pt x="6574" y="26413"/>
                  <a:pt x="6614" y="27502"/>
                </a:cubicBezTo>
                <a:cubicBezTo>
                  <a:pt x="6614" y="27744"/>
                  <a:pt x="6634" y="28006"/>
                  <a:pt x="6654" y="28248"/>
                </a:cubicBezTo>
                <a:cubicBezTo>
                  <a:pt x="5566" y="25083"/>
                  <a:pt x="5364" y="21655"/>
                  <a:pt x="5263" y="18328"/>
                </a:cubicBezTo>
                <a:cubicBezTo>
                  <a:pt x="5183" y="16191"/>
                  <a:pt x="5142" y="14054"/>
                  <a:pt x="4900" y="11916"/>
                </a:cubicBezTo>
                <a:cubicBezTo>
                  <a:pt x="4679" y="9900"/>
                  <a:pt x="4275" y="7884"/>
                  <a:pt x="3610" y="5968"/>
                </a:cubicBezTo>
                <a:cubicBezTo>
                  <a:pt x="3207" y="4799"/>
                  <a:pt x="2723" y="3670"/>
                  <a:pt x="2138" y="2581"/>
                </a:cubicBezTo>
                <a:close/>
                <a:moveTo>
                  <a:pt x="1795" y="3126"/>
                </a:moveTo>
                <a:cubicBezTo>
                  <a:pt x="3106" y="5747"/>
                  <a:pt x="4013" y="8549"/>
                  <a:pt x="4396" y="11473"/>
                </a:cubicBezTo>
                <a:cubicBezTo>
                  <a:pt x="4941" y="15647"/>
                  <a:pt x="4679" y="19881"/>
                  <a:pt x="5304" y="24054"/>
                </a:cubicBezTo>
                <a:cubicBezTo>
                  <a:pt x="5525" y="25506"/>
                  <a:pt x="5848" y="26938"/>
                  <a:pt x="6352" y="28309"/>
                </a:cubicBezTo>
                <a:cubicBezTo>
                  <a:pt x="6251" y="28188"/>
                  <a:pt x="6150" y="28026"/>
                  <a:pt x="6050" y="27905"/>
                </a:cubicBezTo>
                <a:cubicBezTo>
                  <a:pt x="5687" y="27139"/>
                  <a:pt x="5344" y="26353"/>
                  <a:pt x="5041" y="25546"/>
                </a:cubicBezTo>
                <a:cubicBezTo>
                  <a:pt x="4376" y="23732"/>
                  <a:pt x="3912" y="21836"/>
                  <a:pt x="3570" y="19921"/>
                </a:cubicBezTo>
                <a:cubicBezTo>
                  <a:pt x="2803" y="15828"/>
                  <a:pt x="2642" y="11654"/>
                  <a:pt x="2279" y="7501"/>
                </a:cubicBezTo>
                <a:cubicBezTo>
                  <a:pt x="2178" y="6291"/>
                  <a:pt x="2057" y="5101"/>
                  <a:pt x="1896" y="3912"/>
                </a:cubicBezTo>
                <a:cubicBezTo>
                  <a:pt x="1856" y="3650"/>
                  <a:pt x="1815" y="3388"/>
                  <a:pt x="1795" y="3126"/>
                </a:cubicBezTo>
                <a:close/>
                <a:moveTo>
                  <a:pt x="11776" y="6755"/>
                </a:moveTo>
                <a:cubicBezTo>
                  <a:pt x="10364" y="11937"/>
                  <a:pt x="9437" y="17239"/>
                  <a:pt x="8993" y="22603"/>
                </a:cubicBezTo>
                <a:cubicBezTo>
                  <a:pt x="8772" y="25405"/>
                  <a:pt x="8630" y="28268"/>
                  <a:pt x="8792" y="31091"/>
                </a:cubicBezTo>
                <a:cubicBezTo>
                  <a:pt x="8933" y="33369"/>
                  <a:pt x="9276" y="35648"/>
                  <a:pt x="9981" y="37825"/>
                </a:cubicBezTo>
                <a:cubicBezTo>
                  <a:pt x="9356" y="36616"/>
                  <a:pt x="8792" y="35386"/>
                  <a:pt x="8328" y="34115"/>
                </a:cubicBezTo>
                <a:cubicBezTo>
                  <a:pt x="8308" y="34035"/>
                  <a:pt x="8267" y="33974"/>
                  <a:pt x="8247" y="33894"/>
                </a:cubicBezTo>
                <a:cubicBezTo>
                  <a:pt x="8066" y="33329"/>
                  <a:pt x="7905" y="32744"/>
                  <a:pt x="7784" y="32160"/>
                </a:cubicBezTo>
                <a:cubicBezTo>
                  <a:pt x="7521" y="30990"/>
                  <a:pt x="7380" y="29781"/>
                  <a:pt x="7239" y="28591"/>
                </a:cubicBezTo>
                <a:cubicBezTo>
                  <a:pt x="7280" y="27986"/>
                  <a:pt x="7340" y="27381"/>
                  <a:pt x="7421" y="26796"/>
                </a:cubicBezTo>
                <a:cubicBezTo>
                  <a:pt x="7743" y="24417"/>
                  <a:pt x="8429" y="22099"/>
                  <a:pt x="8751" y="19719"/>
                </a:cubicBezTo>
                <a:cubicBezTo>
                  <a:pt x="8852" y="19397"/>
                  <a:pt x="8933" y="19074"/>
                  <a:pt x="9014" y="18772"/>
                </a:cubicBezTo>
                <a:cubicBezTo>
                  <a:pt x="9034" y="18368"/>
                  <a:pt x="9034" y="17985"/>
                  <a:pt x="9034" y="17582"/>
                </a:cubicBezTo>
                <a:cubicBezTo>
                  <a:pt x="8973" y="15788"/>
                  <a:pt x="8651" y="14013"/>
                  <a:pt x="8147" y="12320"/>
                </a:cubicBezTo>
                <a:cubicBezTo>
                  <a:pt x="8671" y="11271"/>
                  <a:pt x="9255" y="10243"/>
                  <a:pt x="9880" y="9275"/>
                </a:cubicBezTo>
                <a:cubicBezTo>
                  <a:pt x="10243" y="8731"/>
                  <a:pt x="10606" y="8207"/>
                  <a:pt x="11010" y="7702"/>
                </a:cubicBezTo>
                <a:cubicBezTo>
                  <a:pt x="11211" y="7440"/>
                  <a:pt x="11413" y="7178"/>
                  <a:pt x="11635" y="6916"/>
                </a:cubicBezTo>
                <a:cubicBezTo>
                  <a:pt x="11675" y="6876"/>
                  <a:pt x="11715" y="6815"/>
                  <a:pt x="11776" y="6755"/>
                </a:cubicBezTo>
                <a:close/>
                <a:moveTo>
                  <a:pt x="13953" y="11554"/>
                </a:moveTo>
                <a:lnTo>
                  <a:pt x="13953" y="11554"/>
                </a:lnTo>
                <a:cubicBezTo>
                  <a:pt x="15425" y="15082"/>
                  <a:pt x="16756" y="18691"/>
                  <a:pt x="17603" y="22421"/>
                </a:cubicBezTo>
                <a:cubicBezTo>
                  <a:pt x="18712" y="27361"/>
                  <a:pt x="18893" y="32644"/>
                  <a:pt x="17320" y="37523"/>
                </a:cubicBezTo>
                <a:cubicBezTo>
                  <a:pt x="17058" y="38329"/>
                  <a:pt x="16716" y="39116"/>
                  <a:pt x="16373" y="39902"/>
                </a:cubicBezTo>
                <a:cubicBezTo>
                  <a:pt x="16554" y="39297"/>
                  <a:pt x="16695" y="38692"/>
                  <a:pt x="16857" y="38067"/>
                </a:cubicBezTo>
                <a:cubicBezTo>
                  <a:pt x="17401" y="35789"/>
                  <a:pt x="17764" y="33470"/>
                  <a:pt x="17885" y="31131"/>
                </a:cubicBezTo>
                <a:cubicBezTo>
                  <a:pt x="18026" y="28772"/>
                  <a:pt x="17885" y="26413"/>
                  <a:pt x="17462" y="24095"/>
                </a:cubicBezTo>
                <a:cubicBezTo>
                  <a:pt x="16998" y="21534"/>
                  <a:pt x="16252" y="19054"/>
                  <a:pt x="15506" y="16594"/>
                </a:cubicBezTo>
                <a:cubicBezTo>
                  <a:pt x="15062" y="15183"/>
                  <a:pt x="14639" y="13792"/>
                  <a:pt x="14215" y="12400"/>
                </a:cubicBezTo>
                <a:cubicBezTo>
                  <a:pt x="14115" y="12118"/>
                  <a:pt x="14034" y="11836"/>
                  <a:pt x="13953" y="11554"/>
                </a:cubicBezTo>
                <a:close/>
                <a:moveTo>
                  <a:pt x="12542" y="8186"/>
                </a:moveTo>
                <a:cubicBezTo>
                  <a:pt x="12582" y="8307"/>
                  <a:pt x="12623" y="8408"/>
                  <a:pt x="12683" y="8529"/>
                </a:cubicBezTo>
                <a:cubicBezTo>
                  <a:pt x="13006" y="9699"/>
                  <a:pt x="13389" y="10868"/>
                  <a:pt x="13752" y="12037"/>
                </a:cubicBezTo>
                <a:cubicBezTo>
                  <a:pt x="14135" y="13247"/>
                  <a:pt x="14518" y="14477"/>
                  <a:pt x="14901" y="15687"/>
                </a:cubicBezTo>
                <a:cubicBezTo>
                  <a:pt x="15667" y="18127"/>
                  <a:pt x="16453" y="20546"/>
                  <a:pt x="16978" y="23046"/>
                </a:cubicBezTo>
                <a:cubicBezTo>
                  <a:pt x="17502" y="25425"/>
                  <a:pt x="17744" y="27825"/>
                  <a:pt x="17683" y="30224"/>
                </a:cubicBezTo>
                <a:cubicBezTo>
                  <a:pt x="17623" y="32583"/>
                  <a:pt x="17280" y="34882"/>
                  <a:pt x="16837" y="37180"/>
                </a:cubicBezTo>
                <a:cubicBezTo>
                  <a:pt x="16595" y="38450"/>
                  <a:pt x="16272" y="39721"/>
                  <a:pt x="15909" y="40971"/>
                </a:cubicBezTo>
                <a:cubicBezTo>
                  <a:pt x="15869" y="41072"/>
                  <a:pt x="15849" y="41172"/>
                  <a:pt x="15808" y="41253"/>
                </a:cubicBezTo>
                <a:cubicBezTo>
                  <a:pt x="15788" y="41314"/>
                  <a:pt x="15768" y="41374"/>
                  <a:pt x="15748" y="41435"/>
                </a:cubicBezTo>
                <a:cubicBezTo>
                  <a:pt x="15506" y="42039"/>
                  <a:pt x="15284" y="42685"/>
                  <a:pt x="15143" y="43330"/>
                </a:cubicBezTo>
                <a:lnTo>
                  <a:pt x="15123" y="43330"/>
                </a:lnTo>
                <a:cubicBezTo>
                  <a:pt x="15062" y="43531"/>
                  <a:pt x="15002" y="43733"/>
                  <a:pt x="14921" y="43935"/>
                </a:cubicBezTo>
                <a:cubicBezTo>
                  <a:pt x="14820" y="41858"/>
                  <a:pt x="14982" y="39781"/>
                  <a:pt x="15183" y="37725"/>
                </a:cubicBezTo>
                <a:cubicBezTo>
                  <a:pt x="15425" y="35305"/>
                  <a:pt x="15687" y="32906"/>
                  <a:pt x="15748" y="30466"/>
                </a:cubicBezTo>
                <a:cubicBezTo>
                  <a:pt x="15869" y="25587"/>
                  <a:pt x="15445" y="20687"/>
                  <a:pt x="14518" y="15888"/>
                </a:cubicBezTo>
                <a:cubicBezTo>
                  <a:pt x="13994" y="13328"/>
                  <a:pt x="13348" y="10767"/>
                  <a:pt x="12542" y="8287"/>
                </a:cubicBezTo>
                <a:lnTo>
                  <a:pt x="12542" y="8186"/>
                </a:lnTo>
                <a:close/>
                <a:moveTo>
                  <a:pt x="11998" y="7965"/>
                </a:moveTo>
                <a:cubicBezTo>
                  <a:pt x="12098" y="12904"/>
                  <a:pt x="12219" y="17844"/>
                  <a:pt x="12320" y="22784"/>
                </a:cubicBezTo>
                <a:cubicBezTo>
                  <a:pt x="12381" y="25506"/>
                  <a:pt x="12441" y="28248"/>
                  <a:pt x="12502" y="30970"/>
                </a:cubicBezTo>
                <a:cubicBezTo>
                  <a:pt x="12542" y="32321"/>
                  <a:pt x="12582" y="33692"/>
                  <a:pt x="12623" y="35043"/>
                </a:cubicBezTo>
                <a:cubicBezTo>
                  <a:pt x="12643" y="36233"/>
                  <a:pt x="12683" y="37422"/>
                  <a:pt x="12784" y="38592"/>
                </a:cubicBezTo>
                <a:cubicBezTo>
                  <a:pt x="12945" y="40527"/>
                  <a:pt x="13328" y="42503"/>
                  <a:pt x="14296" y="44197"/>
                </a:cubicBezTo>
                <a:cubicBezTo>
                  <a:pt x="13328" y="43048"/>
                  <a:pt x="12421" y="41858"/>
                  <a:pt x="11594" y="40608"/>
                </a:cubicBezTo>
                <a:lnTo>
                  <a:pt x="11594" y="40588"/>
                </a:lnTo>
                <a:cubicBezTo>
                  <a:pt x="11433" y="40245"/>
                  <a:pt x="11252" y="39882"/>
                  <a:pt x="11090" y="39519"/>
                </a:cubicBezTo>
                <a:cubicBezTo>
                  <a:pt x="10062" y="37079"/>
                  <a:pt x="9558" y="34438"/>
                  <a:pt x="9376" y="31817"/>
                </a:cubicBezTo>
                <a:cubicBezTo>
                  <a:pt x="9175" y="29035"/>
                  <a:pt x="9276" y="26252"/>
                  <a:pt x="9477" y="23470"/>
                </a:cubicBezTo>
                <a:cubicBezTo>
                  <a:pt x="9659" y="20788"/>
                  <a:pt x="9981" y="18086"/>
                  <a:pt x="10425" y="15425"/>
                </a:cubicBezTo>
                <a:cubicBezTo>
                  <a:pt x="10828" y="12925"/>
                  <a:pt x="11373" y="10424"/>
                  <a:pt x="11998" y="7965"/>
                </a:cubicBezTo>
                <a:close/>
                <a:moveTo>
                  <a:pt x="12562" y="9537"/>
                </a:moveTo>
                <a:lnTo>
                  <a:pt x="12562" y="9537"/>
                </a:lnTo>
                <a:cubicBezTo>
                  <a:pt x="13853" y="13711"/>
                  <a:pt x="14699" y="18026"/>
                  <a:pt x="15143" y="22381"/>
                </a:cubicBezTo>
                <a:cubicBezTo>
                  <a:pt x="15365" y="24800"/>
                  <a:pt x="15466" y="27220"/>
                  <a:pt x="15425" y="29660"/>
                </a:cubicBezTo>
                <a:cubicBezTo>
                  <a:pt x="15385" y="32099"/>
                  <a:pt x="15183" y="34539"/>
                  <a:pt x="14941" y="36979"/>
                </a:cubicBezTo>
                <a:cubicBezTo>
                  <a:pt x="14699" y="39398"/>
                  <a:pt x="14498" y="41878"/>
                  <a:pt x="14800" y="44318"/>
                </a:cubicBezTo>
                <a:cubicBezTo>
                  <a:pt x="14780" y="44338"/>
                  <a:pt x="14780" y="44378"/>
                  <a:pt x="14760" y="44419"/>
                </a:cubicBezTo>
                <a:cubicBezTo>
                  <a:pt x="13792" y="42806"/>
                  <a:pt x="13348" y="40930"/>
                  <a:pt x="13167" y="39055"/>
                </a:cubicBezTo>
                <a:cubicBezTo>
                  <a:pt x="12925" y="36616"/>
                  <a:pt x="13006" y="34136"/>
                  <a:pt x="12945" y="31676"/>
                </a:cubicBezTo>
                <a:cubicBezTo>
                  <a:pt x="12865" y="26272"/>
                  <a:pt x="12744" y="20869"/>
                  <a:pt x="12663" y="15485"/>
                </a:cubicBezTo>
                <a:cubicBezTo>
                  <a:pt x="12623" y="13489"/>
                  <a:pt x="12582" y="11513"/>
                  <a:pt x="12562" y="9537"/>
                </a:cubicBezTo>
                <a:close/>
                <a:moveTo>
                  <a:pt x="22623" y="39196"/>
                </a:moveTo>
                <a:cubicBezTo>
                  <a:pt x="23329" y="41293"/>
                  <a:pt x="23873" y="43431"/>
                  <a:pt x="24377" y="45588"/>
                </a:cubicBezTo>
                <a:cubicBezTo>
                  <a:pt x="25083" y="48572"/>
                  <a:pt x="25708" y="51556"/>
                  <a:pt x="26716" y="54460"/>
                </a:cubicBezTo>
                <a:cubicBezTo>
                  <a:pt x="26958" y="55165"/>
                  <a:pt x="27220" y="55871"/>
                  <a:pt x="27503" y="56556"/>
                </a:cubicBezTo>
                <a:cubicBezTo>
                  <a:pt x="26918" y="55750"/>
                  <a:pt x="26273" y="54984"/>
                  <a:pt x="25587" y="54258"/>
                </a:cubicBezTo>
                <a:cubicBezTo>
                  <a:pt x="23329" y="50185"/>
                  <a:pt x="23531" y="45346"/>
                  <a:pt x="22906" y="40850"/>
                </a:cubicBezTo>
                <a:cubicBezTo>
                  <a:pt x="22825" y="40305"/>
                  <a:pt x="22724" y="39741"/>
                  <a:pt x="22623" y="39196"/>
                </a:cubicBezTo>
                <a:close/>
                <a:moveTo>
                  <a:pt x="22159" y="37362"/>
                </a:moveTo>
                <a:lnTo>
                  <a:pt x="22159" y="37362"/>
                </a:lnTo>
                <a:cubicBezTo>
                  <a:pt x="22442" y="37866"/>
                  <a:pt x="22724" y="38329"/>
                  <a:pt x="22986" y="38813"/>
                </a:cubicBezTo>
                <a:cubicBezTo>
                  <a:pt x="23369" y="39499"/>
                  <a:pt x="23732" y="40184"/>
                  <a:pt x="24075" y="40870"/>
                </a:cubicBezTo>
                <a:cubicBezTo>
                  <a:pt x="24760" y="42261"/>
                  <a:pt x="25365" y="43673"/>
                  <a:pt x="25890" y="45124"/>
                </a:cubicBezTo>
                <a:cubicBezTo>
                  <a:pt x="26958" y="48048"/>
                  <a:pt x="27745" y="51072"/>
                  <a:pt x="28228" y="54117"/>
                </a:cubicBezTo>
                <a:cubicBezTo>
                  <a:pt x="28349" y="54984"/>
                  <a:pt x="28470" y="55831"/>
                  <a:pt x="28551" y="56677"/>
                </a:cubicBezTo>
                <a:cubicBezTo>
                  <a:pt x="28612" y="57202"/>
                  <a:pt x="28632" y="57726"/>
                  <a:pt x="28672" y="58270"/>
                </a:cubicBezTo>
                <a:cubicBezTo>
                  <a:pt x="28470" y="57827"/>
                  <a:pt x="28228" y="57403"/>
                  <a:pt x="28047" y="56960"/>
                </a:cubicBezTo>
                <a:cubicBezTo>
                  <a:pt x="27724" y="56274"/>
                  <a:pt x="27442" y="55568"/>
                  <a:pt x="27180" y="54863"/>
                </a:cubicBezTo>
                <a:cubicBezTo>
                  <a:pt x="26656" y="53451"/>
                  <a:pt x="26232" y="52000"/>
                  <a:pt x="25849" y="50528"/>
                </a:cubicBezTo>
                <a:cubicBezTo>
                  <a:pt x="25063" y="47564"/>
                  <a:pt x="24458" y="44540"/>
                  <a:pt x="23611" y="41596"/>
                </a:cubicBezTo>
                <a:cubicBezTo>
                  <a:pt x="23208" y="40184"/>
                  <a:pt x="22744" y="38793"/>
                  <a:pt x="22180" y="37462"/>
                </a:cubicBezTo>
                <a:cubicBezTo>
                  <a:pt x="22180" y="37422"/>
                  <a:pt x="22180" y="37402"/>
                  <a:pt x="22159" y="37362"/>
                </a:cubicBezTo>
                <a:close/>
                <a:moveTo>
                  <a:pt x="41173" y="33954"/>
                </a:moveTo>
                <a:cubicBezTo>
                  <a:pt x="41213" y="34055"/>
                  <a:pt x="41253" y="34156"/>
                  <a:pt x="41294" y="34277"/>
                </a:cubicBezTo>
                <a:cubicBezTo>
                  <a:pt x="41919" y="35849"/>
                  <a:pt x="42705" y="37362"/>
                  <a:pt x="43512" y="38854"/>
                </a:cubicBezTo>
                <a:cubicBezTo>
                  <a:pt x="43713" y="39539"/>
                  <a:pt x="44036" y="40184"/>
                  <a:pt x="44258" y="40870"/>
                </a:cubicBezTo>
                <a:cubicBezTo>
                  <a:pt x="44500" y="41535"/>
                  <a:pt x="44701" y="42221"/>
                  <a:pt x="44863" y="42906"/>
                </a:cubicBezTo>
                <a:cubicBezTo>
                  <a:pt x="45205" y="44298"/>
                  <a:pt x="45427" y="45729"/>
                  <a:pt x="45528" y="47161"/>
                </a:cubicBezTo>
                <a:cubicBezTo>
                  <a:pt x="45709" y="50004"/>
                  <a:pt x="45367" y="52887"/>
                  <a:pt x="44600" y="55629"/>
                </a:cubicBezTo>
                <a:cubicBezTo>
                  <a:pt x="44278" y="56798"/>
                  <a:pt x="43854" y="57907"/>
                  <a:pt x="43350" y="58996"/>
                </a:cubicBezTo>
                <a:cubicBezTo>
                  <a:pt x="43834" y="57605"/>
                  <a:pt x="44217" y="56194"/>
                  <a:pt x="44479" y="54742"/>
                </a:cubicBezTo>
                <a:cubicBezTo>
                  <a:pt x="44923" y="52060"/>
                  <a:pt x="44903" y="49338"/>
                  <a:pt x="44479" y="46657"/>
                </a:cubicBezTo>
                <a:cubicBezTo>
                  <a:pt x="44016" y="43733"/>
                  <a:pt x="43169" y="40890"/>
                  <a:pt x="42322" y="38047"/>
                </a:cubicBezTo>
                <a:cubicBezTo>
                  <a:pt x="41919" y="36676"/>
                  <a:pt x="41536" y="35325"/>
                  <a:pt x="41173" y="33954"/>
                </a:cubicBezTo>
                <a:close/>
                <a:moveTo>
                  <a:pt x="44842" y="41435"/>
                </a:moveTo>
                <a:lnTo>
                  <a:pt x="44842" y="41435"/>
                </a:lnTo>
                <a:cubicBezTo>
                  <a:pt x="45306" y="42422"/>
                  <a:pt x="45730" y="43431"/>
                  <a:pt x="46072" y="44479"/>
                </a:cubicBezTo>
                <a:cubicBezTo>
                  <a:pt x="46617" y="46213"/>
                  <a:pt x="46818" y="48028"/>
                  <a:pt x="46677" y="49842"/>
                </a:cubicBezTo>
                <a:cubicBezTo>
                  <a:pt x="46415" y="53451"/>
                  <a:pt x="44923" y="56859"/>
                  <a:pt x="43149" y="59964"/>
                </a:cubicBezTo>
                <a:cubicBezTo>
                  <a:pt x="42987" y="60226"/>
                  <a:pt x="42846" y="60488"/>
                  <a:pt x="42685" y="60750"/>
                </a:cubicBezTo>
                <a:cubicBezTo>
                  <a:pt x="42766" y="60589"/>
                  <a:pt x="42826" y="60408"/>
                  <a:pt x="42887" y="60246"/>
                </a:cubicBezTo>
                <a:cubicBezTo>
                  <a:pt x="42907" y="60246"/>
                  <a:pt x="42907" y="60246"/>
                  <a:pt x="42927" y="60226"/>
                </a:cubicBezTo>
                <a:cubicBezTo>
                  <a:pt x="44358" y="57726"/>
                  <a:pt x="45266" y="54863"/>
                  <a:pt x="45649" y="52000"/>
                </a:cubicBezTo>
                <a:cubicBezTo>
                  <a:pt x="46032" y="49137"/>
                  <a:pt x="45931" y="46193"/>
                  <a:pt x="45326" y="43370"/>
                </a:cubicBezTo>
                <a:cubicBezTo>
                  <a:pt x="45185" y="42705"/>
                  <a:pt x="45024" y="42080"/>
                  <a:pt x="44842" y="41435"/>
                </a:cubicBezTo>
                <a:close/>
                <a:moveTo>
                  <a:pt x="40326" y="18671"/>
                </a:moveTo>
                <a:cubicBezTo>
                  <a:pt x="40326" y="18731"/>
                  <a:pt x="40306" y="18772"/>
                  <a:pt x="40286" y="18812"/>
                </a:cubicBezTo>
                <a:cubicBezTo>
                  <a:pt x="39499" y="20102"/>
                  <a:pt x="38975" y="21594"/>
                  <a:pt x="38673" y="23087"/>
                </a:cubicBezTo>
                <a:cubicBezTo>
                  <a:pt x="38269" y="25083"/>
                  <a:pt x="38209" y="27159"/>
                  <a:pt x="38370" y="29196"/>
                </a:cubicBezTo>
                <a:cubicBezTo>
                  <a:pt x="38753" y="33995"/>
                  <a:pt x="40407" y="38531"/>
                  <a:pt x="41475" y="43209"/>
                </a:cubicBezTo>
                <a:cubicBezTo>
                  <a:pt x="42040" y="45689"/>
                  <a:pt x="42403" y="48209"/>
                  <a:pt x="42342" y="50750"/>
                </a:cubicBezTo>
                <a:cubicBezTo>
                  <a:pt x="42282" y="53109"/>
                  <a:pt x="41858" y="55427"/>
                  <a:pt x="41253" y="57686"/>
                </a:cubicBezTo>
                <a:cubicBezTo>
                  <a:pt x="40608" y="60085"/>
                  <a:pt x="39761" y="62404"/>
                  <a:pt x="38874" y="64722"/>
                </a:cubicBezTo>
                <a:cubicBezTo>
                  <a:pt x="38915" y="64279"/>
                  <a:pt x="38935" y="63835"/>
                  <a:pt x="38975" y="63412"/>
                </a:cubicBezTo>
                <a:cubicBezTo>
                  <a:pt x="39076" y="61698"/>
                  <a:pt x="39177" y="59984"/>
                  <a:pt x="39217" y="58250"/>
                </a:cubicBezTo>
                <a:cubicBezTo>
                  <a:pt x="39318" y="54822"/>
                  <a:pt x="39318" y="51395"/>
                  <a:pt x="39177" y="47967"/>
                </a:cubicBezTo>
                <a:cubicBezTo>
                  <a:pt x="39036" y="44519"/>
                  <a:pt x="38773" y="41072"/>
                  <a:pt x="38390" y="37644"/>
                </a:cubicBezTo>
                <a:cubicBezTo>
                  <a:pt x="38027" y="34236"/>
                  <a:pt x="37423" y="30849"/>
                  <a:pt x="37523" y="27401"/>
                </a:cubicBezTo>
                <a:cubicBezTo>
                  <a:pt x="37624" y="24659"/>
                  <a:pt x="38229" y="21836"/>
                  <a:pt x="39701" y="19477"/>
                </a:cubicBezTo>
                <a:lnTo>
                  <a:pt x="39701" y="19498"/>
                </a:lnTo>
                <a:cubicBezTo>
                  <a:pt x="39903" y="19215"/>
                  <a:pt x="40104" y="18953"/>
                  <a:pt x="40326" y="18671"/>
                </a:cubicBezTo>
                <a:close/>
                <a:moveTo>
                  <a:pt x="27785" y="20042"/>
                </a:moveTo>
                <a:lnTo>
                  <a:pt x="27785" y="20042"/>
                </a:lnTo>
                <a:cubicBezTo>
                  <a:pt x="27603" y="20486"/>
                  <a:pt x="27442" y="20929"/>
                  <a:pt x="27301" y="21393"/>
                </a:cubicBezTo>
                <a:cubicBezTo>
                  <a:pt x="26878" y="22764"/>
                  <a:pt x="26595" y="24195"/>
                  <a:pt x="26454" y="25627"/>
                </a:cubicBezTo>
                <a:cubicBezTo>
                  <a:pt x="26111" y="28793"/>
                  <a:pt x="26414" y="31998"/>
                  <a:pt x="26918" y="35144"/>
                </a:cubicBezTo>
                <a:cubicBezTo>
                  <a:pt x="27482" y="38491"/>
                  <a:pt x="28208" y="41797"/>
                  <a:pt x="28894" y="45124"/>
                </a:cubicBezTo>
                <a:cubicBezTo>
                  <a:pt x="29599" y="48512"/>
                  <a:pt x="30285" y="51879"/>
                  <a:pt x="30991" y="55266"/>
                </a:cubicBezTo>
                <a:cubicBezTo>
                  <a:pt x="31717" y="58613"/>
                  <a:pt x="32402" y="61980"/>
                  <a:pt x="33088" y="65347"/>
                </a:cubicBezTo>
                <a:cubicBezTo>
                  <a:pt x="33128" y="65488"/>
                  <a:pt x="33148" y="65630"/>
                  <a:pt x="33188" y="65751"/>
                </a:cubicBezTo>
                <a:cubicBezTo>
                  <a:pt x="33128" y="65609"/>
                  <a:pt x="33067" y="65448"/>
                  <a:pt x="33007" y="65307"/>
                </a:cubicBezTo>
                <a:cubicBezTo>
                  <a:pt x="32664" y="64440"/>
                  <a:pt x="32321" y="63573"/>
                  <a:pt x="31999" y="62706"/>
                </a:cubicBezTo>
                <a:cubicBezTo>
                  <a:pt x="31333" y="60972"/>
                  <a:pt x="30688" y="59238"/>
                  <a:pt x="30124" y="57484"/>
                </a:cubicBezTo>
                <a:cubicBezTo>
                  <a:pt x="28974" y="53935"/>
                  <a:pt x="28107" y="50306"/>
                  <a:pt x="27664" y="46576"/>
                </a:cubicBezTo>
                <a:cubicBezTo>
                  <a:pt x="27240" y="42866"/>
                  <a:pt x="27039" y="39136"/>
                  <a:pt x="26474" y="35426"/>
                </a:cubicBezTo>
                <a:cubicBezTo>
                  <a:pt x="25950" y="31978"/>
                  <a:pt x="25386" y="28490"/>
                  <a:pt x="26051" y="25002"/>
                </a:cubicBezTo>
                <a:cubicBezTo>
                  <a:pt x="26394" y="23288"/>
                  <a:pt x="26978" y="21594"/>
                  <a:pt x="27785" y="20042"/>
                </a:cubicBezTo>
                <a:close/>
                <a:moveTo>
                  <a:pt x="28168" y="20203"/>
                </a:moveTo>
                <a:lnTo>
                  <a:pt x="28168" y="20203"/>
                </a:lnTo>
                <a:cubicBezTo>
                  <a:pt x="28027" y="20707"/>
                  <a:pt x="27906" y="21232"/>
                  <a:pt x="27805" y="21736"/>
                </a:cubicBezTo>
                <a:cubicBezTo>
                  <a:pt x="27482" y="23631"/>
                  <a:pt x="27402" y="25546"/>
                  <a:pt x="27523" y="27462"/>
                </a:cubicBezTo>
                <a:cubicBezTo>
                  <a:pt x="27785" y="31918"/>
                  <a:pt x="29095" y="36212"/>
                  <a:pt x="30184" y="40507"/>
                </a:cubicBezTo>
                <a:cubicBezTo>
                  <a:pt x="31313" y="44983"/>
                  <a:pt x="32100" y="49540"/>
                  <a:pt x="32624" y="54117"/>
                </a:cubicBezTo>
                <a:cubicBezTo>
                  <a:pt x="33047" y="58048"/>
                  <a:pt x="33309" y="62021"/>
                  <a:pt x="33430" y="65972"/>
                </a:cubicBezTo>
                <a:cubicBezTo>
                  <a:pt x="33148" y="64501"/>
                  <a:pt x="32846" y="63029"/>
                  <a:pt x="32543" y="61557"/>
                </a:cubicBezTo>
                <a:cubicBezTo>
                  <a:pt x="32221" y="59883"/>
                  <a:pt x="31878" y="58230"/>
                  <a:pt x="31555" y="56577"/>
                </a:cubicBezTo>
                <a:cubicBezTo>
                  <a:pt x="30870" y="53230"/>
                  <a:pt x="30225" y="49883"/>
                  <a:pt x="29539" y="46556"/>
                </a:cubicBezTo>
                <a:cubicBezTo>
                  <a:pt x="28874" y="43249"/>
                  <a:pt x="28168" y="39963"/>
                  <a:pt x="27563" y="36636"/>
                </a:cubicBezTo>
                <a:cubicBezTo>
                  <a:pt x="26958" y="33450"/>
                  <a:pt x="26535" y="30184"/>
                  <a:pt x="26716" y="26938"/>
                </a:cubicBezTo>
                <a:cubicBezTo>
                  <a:pt x="26837" y="24639"/>
                  <a:pt x="27281" y="22341"/>
                  <a:pt x="28168" y="20203"/>
                </a:cubicBezTo>
                <a:close/>
                <a:moveTo>
                  <a:pt x="29378" y="18368"/>
                </a:moveTo>
                <a:cubicBezTo>
                  <a:pt x="28974" y="20405"/>
                  <a:pt x="28894" y="22522"/>
                  <a:pt x="29035" y="24579"/>
                </a:cubicBezTo>
                <a:cubicBezTo>
                  <a:pt x="29297" y="28087"/>
                  <a:pt x="30144" y="31494"/>
                  <a:pt x="31172" y="34841"/>
                </a:cubicBezTo>
                <a:cubicBezTo>
                  <a:pt x="32301" y="38511"/>
                  <a:pt x="33592" y="42120"/>
                  <a:pt x="34438" y="45850"/>
                </a:cubicBezTo>
                <a:cubicBezTo>
                  <a:pt x="35245" y="49358"/>
                  <a:pt x="35628" y="52947"/>
                  <a:pt x="35527" y="56556"/>
                </a:cubicBezTo>
                <a:cubicBezTo>
                  <a:pt x="35447" y="60105"/>
                  <a:pt x="34882" y="63634"/>
                  <a:pt x="33955" y="67081"/>
                </a:cubicBezTo>
                <a:cubicBezTo>
                  <a:pt x="33955" y="67081"/>
                  <a:pt x="33955" y="67102"/>
                  <a:pt x="33955" y="67102"/>
                </a:cubicBezTo>
                <a:cubicBezTo>
                  <a:pt x="33874" y="63392"/>
                  <a:pt x="33713" y="59682"/>
                  <a:pt x="33370" y="55992"/>
                </a:cubicBezTo>
                <a:cubicBezTo>
                  <a:pt x="32946" y="51475"/>
                  <a:pt x="32301" y="46979"/>
                  <a:pt x="31273" y="42564"/>
                </a:cubicBezTo>
                <a:cubicBezTo>
                  <a:pt x="30265" y="38128"/>
                  <a:pt x="28833" y="33773"/>
                  <a:pt x="28289" y="29256"/>
                </a:cubicBezTo>
                <a:cubicBezTo>
                  <a:pt x="27845" y="25587"/>
                  <a:pt x="28047" y="21836"/>
                  <a:pt x="29358" y="18368"/>
                </a:cubicBezTo>
                <a:close/>
                <a:moveTo>
                  <a:pt x="38007" y="22179"/>
                </a:moveTo>
                <a:lnTo>
                  <a:pt x="38007" y="22179"/>
                </a:lnTo>
                <a:cubicBezTo>
                  <a:pt x="37584" y="23389"/>
                  <a:pt x="37302" y="24659"/>
                  <a:pt x="37160" y="25889"/>
                </a:cubicBezTo>
                <a:cubicBezTo>
                  <a:pt x="36777" y="29276"/>
                  <a:pt x="37241" y="32644"/>
                  <a:pt x="37644" y="36011"/>
                </a:cubicBezTo>
                <a:cubicBezTo>
                  <a:pt x="38027" y="39438"/>
                  <a:pt x="38310" y="42906"/>
                  <a:pt x="38471" y="46374"/>
                </a:cubicBezTo>
                <a:cubicBezTo>
                  <a:pt x="38652" y="49842"/>
                  <a:pt x="38693" y="53330"/>
                  <a:pt x="38632" y="56798"/>
                </a:cubicBezTo>
                <a:cubicBezTo>
                  <a:pt x="38552" y="60125"/>
                  <a:pt x="38330" y="63432"/>
                  <a:pt x="38088" y="66739"/>
                </a:cubicBezTo>
                <a:cubicBezTo>
                  <a:pt x="38027" y="66920"/>
                  <a:pt x="37947" y="67081"/>
                  <a:pt x="37886" y="67263"/>
                </a:cubicBezTo>
                <a:cubicBezTo>
                  <a:pt x="37947" y="66597"/>
                  <a:pt x="37987" y="65912"/>
                  <a:pt x="38027" y="65267"/>
                </a:cubicBezTo>
                <a:lnTo>
                  <a:pt x="38027" y="65247"/>
                </a:lnTo>
                <a:cubicBezTo>
                  <a:pt x="38128" y="63412"/>
                  <a:pt x="38068" y="61577"/>
                  <a:pt x="37947" y="59762"/>
                </a:cubicBezTo>
                <a:cubicBezTo>
                  <a:pt x="37665" y="56012"/>
                  <a:pt x="37039" y="52302"/>
                  <a:pt x="36435" y="48592"/>
                </a:cubicBezTo>
                <a:cubicBezTo>
                  <a:pt x="35810" y="44721"/>
                  <a:pt x="35205" y="40850"/>
                  <a:pt x="35084" y="36938"/>
                </a:cubicBezTo>
                <a:cubicBezTo>
                  <a:pt x="34983" y="33611"/>
                  <a:pt x="35245" y="30264"/>
                  <a:pt x="36132" y="27038"/>
                </a:cubicBezTo>
                <a:cubicBezTo>
                  <a:pt x="36576" y="25345"/>
                  <a:pt x="37201" y="23712"/>
                  <a:pt x="38007" y="22179"/>
                </a:cubicBezTo>
                <a:close/>
                <a:moveTo>
                  <a:pt x="39802" y="21252"/>
                </a:moveTo>
                <a:cubicBezTo>
                  <a:pt x="39479" y="23591"/>
                  <a:pt x="39459" y="25950"/>
                  <a:pt x="39761" y="28288"/>
                </a:cubicBezTo>
                <a:cubicBezTo>
                  <a:pt x="39761" y="28309"/>
                  <a:pt x="39741" y="28329"/>
                  <a:pt x="39741" y="28349"/>
                </a:cubicBezTo>
                <a:cubicBezTo>
                  <a:pt x="39782" y="29075"/>
                  <a:pt x="39903" y="29801"/>
                  <a:pt x="40024" y="30527"/>
                </a:cubicBezTo>
                <a:cubicBezTo>
                  <a:pt x="40165" y="31252"/>
                  <a:pt x="40306" y="31958"/>
                  <a:pt x="40467" y="32664"/>
                </a:cubicBezTo>
                <a:cubicBezTo>
                  <a:pt x="40790" y="34095"/>
                  <a:pt x="41193" y="35527"/>
                  <a:pt x="41616" y="36938"/>
                </a:cubicBezTo>
                <a:cubicBezTo>
                  <a:pt x="42423" y="39741"/>
                  <a:pt x="43330" y="42523"/>
                  <a:pt x="43915" y="45407"/>
                </a:cubicBezTo>
                <a:cubicBezTo>
                  <a:pt x="44459" y="48128"/>
                  <a:pt x="44661" y="50911"/>
                  <a:pt x="44318" y="53673"/>
                </a:cubicBezTo>
                <a:cubicBezTo>
                  <a:pt x="43996" y="56214"/>
                  <a:pt x="43250" y="58694"/>
                  <a:pt x="42241" y="61053"/>
                </a:cubicBezTo>
                <a:cubicBezTo>
                  <a:pt x="41939" y="61718"/>
                  <a:pt x="41616" y="62404"/>
                  <a:pt x="41274" y="63049"/>
                </a:cubicBezTo>
                <a:cubicBezTo>
                  <a:pt x="40386" y="64460"/>
                  <a:pt x="39499" y="65851"/>
                  <a:pt x="38652" y="67283"/>
                </a:cubicBezTo>
                <a:cubicBezTo>
                  <a:pt x="38693" y="67021"/>
                  <a:pt x="38713" y="66759"/>
                  <a:pt x="38733" y="66517"/>
                </a:cubicBezTo>
                <a:cubicBezTo>
                  <a:pt x="39661" y="64158"/>
                  <a:pt x="40588" y="61799"/>
                  <a:pt x="41334" y="59399"/>
                </a:cubicBezTo>
                <a:cubicBezTo>
                  <a:pt x="42020" y="57202"/>
                  <a:pt x="42564" y="54964"/>
                  <a:pt x="42806" y="52665"/>
                </a:cubicBezTo>
                <a:cubicBezTo>
                  <a:pt x="43068" y="50225"/>
                  <a:pt x="42947" y="47806"/>
                  <a:pt x="42524" y="45386"/>
                </a:cubicBezTo>
                <a:cubicBezTo>
                  <a:pt x="41697" y="40547"/>
                  <a:pt x="39903" y="35930"/>
                  <a:pt x="39197" y="31071"/>
                </a:cubicBezTo>
                <a:cubicBezTo>
                  <a:pt x="38733" y="27825"/>
                  <a:pt x="38713" y="24377"/>
                  <a:pt x="39802" y="21252"/>
                </a:cubicBezTo>
                <a:close/>
                <a:moveTo>
                  <a:pt x="4054" y="45346"/>
                </a:moveTo>
                <a:lnTo>
                  <a:pt x="4054" y="45346"/>
                </a:lnTo>
                <a:cubicBezTo>
                  <a:pt x="4174" y="45407"/>
                  <a:pt x="4295" y="45447"/>
                  <a:pt x="4396" y="45487"/>
                </a:cubicBezTo>
                <a:cubicBezTo>
                  <a:pt x="5021" y="45971"/>
                  <a:pt x="5606" y="46515"/>
                  <a:pt x="6110" y="47100"/>
                </a:cubicBezTo>
                <a:cubicBezTo>
                  <a:pt x="6856" y="47947"/>
                  <a:pt x="7521" y="48854"/>
                  <a:pt x="8167" y="49782"/>
                </a:cubicBezTo>
                <a:cubicBezTo>
                  <a:pt x="8832" y="50669"/>
                  <a:pt x="9477" y="51576"/>
                  <a:pt x="10223" y="52383"/>
                </a:cubicBezTo>
                <a:cubicBezTo>
                  <a:pt x="11050" y="53290"/>
                  <a:pt x="11998" y="54036"/>
                  <a:pt x="13046" y="54641"/>
                </a:cubicBezTo>
                <a:cubicBezTo>
                  <a:pt x="14215" y="55306"/>
                  <a:pt x="15445" y="55831"/>
                  <a:pt x="16615" y="56496"/>
                </a:cubicBezTo>
                <a:cubicBezTo>
                  <a:pt x="17744" y="57141"/>
                  <a:pt x="18813" y="57887"/>
                  <a:pt x="19821" y="58734"/>
                </a:cubicBezTo>
                <a:cubicBezTo>
                  <a:pt x="21857" y="60387"/>
                  <a:pt x="23631" y="62363"/>
                  <a:pt x="25204" y="64460"/>
                </a:cubicBezTo>
                <a:cubicBezTo>
                  <a:pt x="26152" y="65690"/>
                  <a:pt x="27039" y="66981"/>
                  <a:pt x="27865" y="68291"/>
                </a:cubicBezTo>
                <a:cubicBezTo>
                  <a:pt x="27503" y="67948"/>
                  <a:pt x="27140" y="67606"/>
                  <a:pt x="26757" y="67283"/>
                </a:cubicBezTo>
                <a:cubicBezTo>
                  <a:pt x="25668" y="66376"/>
                  <a:pt x="24498" y="65630"/>
                  <a:pt x="23268" y="64944"/>
                </a:cubicBezTo>
                <a:cubicBezTo>
                  <a:pt x="22039" y="64279"/>
                  <a:pt x="20768" y="63674"/>
                  <a:pt x="19599" y="62928"/>
                </a:cubicBezTo>
                <a:cubicBezTo>
                  <a:pt x="18409" y="62182"/>
                  <a:pt x="17421" y="61275"/>
                  <a:pt x="16574" y="60145"/>
                </a:cubicBezTo>
                <a:cubicBezTo>
                  <a:pt x="15788" y="59097"/>
                  <a:pt x="15062" y="57948"/>
                  <a:pt x="13953" y="57161"/>
                </a:cubicBezTo>
                <a:cubicBezTo>
                  <a:pt x="12784" y="56335"/>
                  <a:pt x="11292" y="56173"/>
                  <a:pt x="10102" y="55387"/>
                </a:cubicBezTo>
                <a:cubicBezTo>
                  <a:pt x="9014" y="54681"/>
                  <a:pt x="8267" y="53532"/>
                  <a:pt x="7723" y="52383"/>
                </a:cubicBezTo>
                <a:cubicBezTo>
                  <a:pt x="6574" y="50024"/>
                  <a:pt x="6090" y="47221"/>
                  <a:pt x="4094" y="45366"/>
                </a:cubicBezTo>
                <a:cubicBezTo>
                  <a:pt x="4074" y="45366"/>
                  <a:pt x="4074" y="45366"/>
                  <a:pt x="4054" y="45346"/>
                </a:cubicBezTo>
                <a:close/>
                <a:moveTo>
                  <a:pt x="5263" y="45850"/>
                </a:moveTo>
                <a:cubicBezTo>
                  <a:pt x="5404" y="45911"/>
                  <a:pt x="5546" y="45971"/>
                  <a:pt x="5687" y="46032"/>
                </a:cubicBezTo>
                <a:cubicBezTo>
                  <a:pt x="6473" y="46374"/>
                  <a:pt x="7239" y="46737"/>
                  <a:pt x="8005" y="47120"/>
                </a:cubicBezTo>
                <a:cubicBezTo>
                  <a:pt x="9518" y="47866"/>
                  <a:pt x="10989" y="48713"/>
                  <a:pt x="12401" y="49641"/>
                </a:cubicBezTo>
                <a:cubicBezTo>
                  <a:pt x="15264" y="51455"/>
                  <a:pt x="17905" y="53593"/>
                  <a:pt x="20305" y="55992"/>
                </a:cubicBezTo>
                <a:cubicBezTo>
                  <a:pt x="22785" y="58452"/>
                  <a:pt x="24962" y="61214"/>
                  <a:pt x="26817" y="64178"/>
                </a:cubicBezTo>
                <a:cubicBezTo>
                  <a:pt x="28228" y="66476"/>
                  <a:pt x="29458" y="68896"/>
                  <a:pt x="30466" y="71396"/>
                </a:cubicBezTo>
                <a:cubicBezTo>
                  <a:pt x="30204" y="71013"/>
                  <a:pt x="29942" y="70630"/>
                  <a:pt x="29660" y="70267"/>
                </a:cubicBezTo>
                <a:cubicBezTo>
                  <a:pt x="28571" y="68473"/>
                  <a:pt x="27422" y="66698"/>
                  <a:pt x="26192" y="65005"/>
                </a:cubicBezTo>
                <a:cubicBezTo>
                  <a:pt x="24619" y="62847"/>
                  <a:pt x="22885" y="60791"/>
                  <a:pt x="20869" y="59036"/>
                </a:cubicBezTo>
                <a:cubicBezTo>
                  <a:pt x="19881" y="58149"/>
                  <a:pt x="18833" y="57363"/>
                  <a:pt x="17724" y="56657"/>
                </a:cubicBezTo>
                <a:cubicBezTo>
                  <a:pt x="16595" y="55931"/>
                  <a:pt x="15385" y="55387"/>
                  <a:pt x="14195" y="54782"/>
                </a:cubicBezTo>
                <a:cubicBezTo>
                  <a:pt x="13046" y="54197"/>
                  <a:pt x="11937" y="53572"/>
                  <a:pt x="10989" y="52685"/>
                </a:cubicBezTo>
                <a:cubicBezTo>
                  <a:pt x="10183" y="51919"/>
                  <a:pt x="9477" y="51032"/>
                  <a:pt x="8812" y="50125"/>
                </a:cubicBezTo>
                <a:cubicBezTo>
                  <a:pt x="7723" y="48673"/>
                  <a:pt x="6654" y="47040"/>
                  <a:pt x="5263" y="45850"/>
                </a:cubicBezTo>
                <a:close/>
                <a:moveTo>
                  <a:pt x="3973" y="44963"/>
                </a:moveTo>
                <a:lnTo>
                  <a:pt x="3973" y="44963"/>
                </a:lnTo>
                <a:cubicBezTo>
                  <a:pt x="5283" y="45144"/>
                  <a:pt x="6594" y="45265"/>
                  <a:pt x="7884" y="45507"/>
                </a:cubicBezTo>
                <a:cubicBezTo>
                  <a:pt x="9437" y="45810"/>
                  <a:pt x="10989" y="46173"/>
                  <a:pt x="12502" y="46677"/>
                </a:cubicBezTo>
                <a:cubicBezTo>
                  <a:pt x="15486" y="47624"/>
                  <a:pt x="18349" y="48995"/>
                  <a:pt x="20930" y="50810"/>
                </a:cubicBezTo>
                <a:cubicBezTo>
                  <a:pt x="23389" y="52524"/>
                  <a:pt x="25567" y="54661"/>
                  <a:pt x="27301" y="57101"/>
                </a:cubicBezTo>
                <a:cubicBezTo>
                  <a:pt x="29176" y="59722"/>
                  <a:pt x="30446" y="62646"/>
                  <a:pt x="31172" y="65771"/>
                </a:cubicBezTo>
                <a:cubicBezTo>
                  <a:pt x="31878" y="68815"/>
                  <a:pt x="32120" y="71941"/>
                  <a:pt x="32301" y="75066"/>
                </a:cubicBezTo>
                <a:cubicBezTo>
                  <a:pt x="31233" y="71618"/>
                  <a:pt x="29781" y="68291"/>
                  <a:pt x="27966" y="65166"/>
                </a:cubicBezTo>
                <a:cubicBezTo>
                  <a:pt x="26152" y="62081"/>
                  <a:pt x="23974" y="59198"/>
                  <a:pt x="21514" y="56617"/>
                </a:cubicBezTo>
                <a:cubicBezTo>
                  <a:pt x="19155" y="54137"/>
                  <a:pt x="16534" y="51919"/>
                  <a:pt x="13691" y="50004"/>
                </a:cubicBezTo>
                <a:cubicBezTo>
                  <a:pt x="10848" y="48088"/>
                  <a:pt x="7804" y="46495"/>
                  <a:pt x="4598" y="45245"/>
                </a:cubicBezTo>
                <a:cubicBezTo>
                  <a:pt x="4477" y="45185"/>
                  <a:pt x="4336" y="45144"/>
                  <a:pt x="4195" y="45104"/>
                </a:cubicBezTo>
                <a:cubicBezTo>
                  <a:pt x="4114" y="45044"/>
                  <a:pt x="4054" y="45003"/>
                  <a:pt x="3973" y="44963"/>
                </a:cubicBezTo>
                <a:close/>
                <a:moveTo>
                  <a:pt x="28551" y="53835"/>
                </a:moveTo>
                <a:cubicBezTo>
                  <a:pt x="28753" y="54621"/>
                  <a:pt x="28974" y="55407"/>
                  <a:pt x="29216" y="56194"/>
                </a:cubicBezTo>
                <a:cubicBezTo>
                  <a:pt x="30325" y="59803"/>
                  <a:pt x="31717" y="63311"/>
                  <a:pt x="33188" y="66779"/>
                </a:cubicBezTo>
                <a:cubicBezTo>
                  <a:pt x="33269" y="67001"/>
                  <a:pt x="33370" y="67222"/>
                  <a:pt x="33491" y="67444"/>
                </a:cubicBezTo>
                <a:cubicBezTo>
                  <a:pt x="33491" y="67585"/>
                  <a:pt x="33491" y="67706"/>
                  <a:pt x="33491" y="67827"/>
                </a:cubicBezTo>
                <a:cubicBezTo>
                  <a:pt x="33592" y="72001"/>
                  <a:pt x="33612" y="76155"/>
                  <a:pt x="33592" y="80308"/>
                </a:cubicBezTo>
                <a:cubicBezTo>
                  <a:pt x="33390" y="79219"/>
                  <a:pt x="33148" y="78130"/>
                  <a:pt x="32866" y="77042"/>
                </a:cubicBezTo>
                <a:cubicBezTo>
                  <a:pt x="32886" y="76356"/>
                  <a:pt x="32846" y="75650"/>
                  <a:pt x="32825" y="74965"/>
                </a:cubicBezTo>
                <a:cubicBezTo>
                  <a:pt x="32785" y="74058"/>
                  <a:pt x="32745" y="73150"/>
                  <a:pt x="32664" y="72243"/>
                </a:cubicBezTo>
                <a:cubicBezTo>
                  <a:pt x="32543" y="70449"/>
                  <a:pt x="32321" y="68654"/>
                  <a:pt x="31979" y="66900"/>
                </a:cubicBezTo>
                <a:cubicBezTo>
                  <a:pt x="31434" y="64057"/>
                  <a:pt x="30466" y="61335"/>
                  <a:pt x="29035" y="58835"/>
                </a:cubicBezTo>
                <a:cubicBezTo>
                  <a:pt x="29035" y="58210"/>
                  <a:pt x="28974" y="57565"/>
                  <a:pt x="28914" y="56940"/>
                </a:cubicBezTo>
                <a:cubicBezTo>
                  <a:pt x="28853" y="56173"/>
                  <a:pt x="28773" y="55387"/>
                  <a:pt x="28672" y="54641"/>
                </a:cubicBezTo>
                <a:cubicBezTo>
                  <a:pt x="28632" y="54359"/>
                  <a:pt x="28591" y="54097"/>
                  <a:pt x="28551" y="53835"/>
                </a:cubicBezTo>
                <a:close/>
                <a:moveTo>
                  <a:pt x="50629" y="65609"/>
                </a:moveTo>
                <a:lnTo>
                  <a:pt x="50629" y="65609"/>
                </a:lnTo>
                <a:cubicBezTo>
                  <a:pt x="49238" y="68412"/>
                  <a:pt x="48109" y="71356"/>
                  <a:pt x="47242" y="74360"/>
                </a:cubicBezTo>
                <a:cubicBezTo>
                  <a:pt x="46314" y="77586"/>
                  <a:pt x="45810" y="80893"/>
                  <a:pt x="45205" y="84179"/>
                </a:cubicBezTo>
                <a:cubicBezTo>
                  <a:pt x="44903" y="85873"/>
                  <a:pt x="44560" y="87546"/>
                  <a:pt x="44117" y="89220"/>
                </a:cubicBezTo>
                <a:cubicBezTo>
                  <a:pt x="43653" y="90873"/>
                  <a:pt x="43048" y="92506"/>
                  <a:pt x="42362" y="94099"/>
                </a:cubicBezTo>
                <a:cubicBezTo>
                  <a:pt x="41032" y="97184"/>
                  <a:pt x="39439" y="100168"/>
                  <a:pt x="37927" y="103172"/>
                </a:cubicBezTo>
                <a:cubicBezTo>
                  <a:pt x="37846" y="99442"/>
                  <a:pt x="38088" y="95712"/>
                  <a:pt x="38834" y="92022"/>
                </a:cubicBezTo>
                <a:cubicBezTo>
                  <a:pt x="40044" y="86216"/>
                  <a:pt x="42282" y="80671"/>
                  <a:pt x="44984" y="75388"/>
                </a:cubicBezTo>
                <a:cubicBezTo>
                  <a:pt x="46717" y="72041"/>
                  <a:pt x="48633" y="68795"/>
                  <a:pt x="50629" y="65609"/>
                </a:cubicBezTo>
                <a:close/>
                <a:moveTo>
                  <a:pt x="53956" y="60770"/>
                </a:moveTo>
                <a:lnTo>
                  <a:pt x="53956" y="60770"/>
                </a:lnTo>
                <a:cubicBezTo>
                  <a:pt x="53694" y="61456"/>
                  <a:pt x="53411" y="62142"/>
                  <a:pt x="53170" y="62827"/>
                </a:cubicBezTo>
                <a:cubicBezTo>
                  <a:pt x="52544" y="64501"/>
                  <a:pt x="51940" y="66194"/>
                  <a:pt x="51415" y="67908"/>
                </a:cubicBezTo>
                <a:cubicBezTo>
                  <a:pt x="50871" y="69642"/>
                  <a:pt x="50387" y="71376"/>
                  <a:pt x="50004" y="73150"/>
                </a:cubicBezTo>
                <a:cubicBezTo>
                  <a:pt x="49641" y="74763"/>
                  <a:pt x="49379" y="76376"/>
                  <a:pt x="49137" y="78009"/>
                </a:cubicBezTo>
                <a:cubicBezTo>
                  <a:pt x="48653" y="81256"/>
                  <a:pt x="48250" y="84522"/>
                  <a:pt x="47302" y="87667"/>
                </a:cubicBezTo>
                <a:cubicBezTo>
                  <a:pt x="46838" y="89220"/>
                  <a:pt x="46254" y="90732"/>
                  <a:pt x="45488" y="92143"/>
                </a:cubicBezTo>
                <a:cubicBezTo>
                  <a:pt x="44742" y="93515"/>
                  <a:pt x="43854" y="94805"/>
                  <a:pt x="42927" y="96075"/>
                </a:cubicBezTo>
                <a:cubicBezTo>
                  <a:pt x="41132" y="98535"/>
                  <a:pt x="39136" y="100975"/>
                  <a:pt x="37967" y="103818"/>
                </a:cubicBezTo>
                <a:cubicBezTo>
                  <a:pt x="37967" y="103818"/>
                  <a:pt x="37947" y="103838"/>
                  <a:pt x="37947" y="103858"/>
                </a:cubicBezTo>
                <a:cubicBezTo>
                  <a:pt x="37947" y="103777"/>
                  <a:pt x="37947" y="103676"/>
                  <a:pt x="37947" y="103596"/>
                </a:cubicBezTo>
                <a:cubicBezTo>
                  <a:pt x="38531" y="102426"/>
                  <a:pt x="39136" y="101257"/>
                  <a:pt x="39721" y="100088"/>
                </a:cubicBezTo>
                <a:cubicBezTo>
                  <a:pt x="40507" y="98535"/>
                  <a:pt x="41294" y="97003"/>
                  <a:pt x="42040" y="95430"/>
                </a:cubicBezTo>
                <a:cubicBezTo>
                  <a:pt x="42766" y="93877"/>
                  <a:pt x="43431" y="92305"/>
                  <a:pt x="43975" y="90692"/>
                </a:cubicBezTo>
                <a:cubicBezTo>
                  <a:pt x="44520" y="89079"/>
                  <a:pt x="44923" y="87405"/>
                  <a:pt x="45246" y="85732"/>
                </a:cubicBezTo>
                <a:cubicBezTo>
                  <a:pt x="45891" y="82425"/>
                  <a:pt x="46334" y="79078"/>
                  <a:pt x="47181" y="75812"/>
                </a:cubicBezTo>
                <a:cubicBezTo>
                  <a:pt x="47968" y="72767"/>
                  <a:pt x="49056" y="69803"/>
                  <a:pt x="50427" y="66981"/>
                </a:cubicBezTo>
                <a:cubicBezTo>
                  <a:pt x="51456" y="64823"/>
                  <a:pt x="52625" y="62767"/>
                  <a:pt x="53956" y="60770"/>
                </a:cubicBezTo>
                <a:close/>
                <a:moveTo>
                  <a:pt x="51496" y="62928"/>
                </a:moveTo>
                <a:lnTo>
                  <a:pt x="51496" y="62928"/>
                </a:lnTo>
                <a:cubicBezTo>
                  <a:pt x="49318" y="66295"/>
                  <a:pt x="47242" y="69763"/>
                  <a:pt x="45346" y="73291"/>
                </a:cubicBezTo>
                <a:cubicBezTo>
                  <a:pt x="42524" y="78514"/>
                  <a:pt x="40104" y="83998"/>
                  <a:pt x="38673" y="89784"/>
                </a:cubicBezTo>
                <a:cubicBezTo>
                  <a:pt x="37927" y="92728"/>
                  <a:pt x="37463" y="95732"/>
                  <a:pt x="37281" y="98777"/>
                </a:cubicBezTo>
                <a:cubicBezTo>
                  <a:pt x="37181" y="100672"/>
                  <a:pt x="37181" y="102588"/>
                  <a:pt x="37281" y="104503"/>
                </a:cubicBezTo>
                <a:cubicBezTo>
                  <a:pt x="37261" y="104543"/>
                  <a:pt x="37241" y="104584"/>
                  <a:pt x="37201" y="104624"/>
                </a:cubicBezTo>
                <a:cubicBezTo>
                  <a:pt x="35991" y="101640"/>
                  <a:pt x="35568" y="98374"/>
                  <a:pt x="35789" y="95168"/>
                </a:cubicBezTo>
                <a:cubicBezTo>
                  <a:pt x="36031" y="91599"/>
                  <a:pt x="37019" y="88131"/>
                  <a:pt x="38310" y="84804"/>
                </a:cubicBezTo>
                <a:cubicBezTo>
                  <a:pt x="39540" y="81639"/>
                  <a:pt x="40991" y="78574"/>
                  <a:pt x="42624" y="75610"/>
                </a:cubicBezTo>
                <a:cubicBezTo>
                  <a:pt x="44237" y="72687"/>
                  <a:pt x="46052" y="69864"/>
                  <a:pt x="48048" y="67182"/>
                </a:cubicBezTo>
                <a:cubicBezTo>
                  <a:pt x="49137" y="65730"/>
                  <a:pt x="50306" y="64299"/>
                  <a:pt x="51496" y="62928"/>
                </a:cubicBezTo>
                <a:close/>
                <a:moveTo>
                  <a:pt x="53835" y="59440"/>
                </a:moveTo>
                <a:lnTo>
                  <a:pt x="53835" y="59440"/>
                </a:lnTo>
                <a:cubicBezTo>
                  <a:pt x="53633" y="59742"/>
                  <a:pt x="53432" y="60045"/>
                  <a:pt x="53230" y="60347"/>
                </a:cubicBezTo>
                <a:lnTo>
                  <a:pt x="53230" y="60327"/>
                </a:lnTo>
                <a:cubicBezTo>
                  <a:pt x="51536" y="62182"/>
                  <a:pt x="49943" y="64117"/>
                  <a:pt x="48451" y="66114"/>
                </a:cubicBezTo>
                <a:cubicBezTo>
                  <a:pt x="46415" y="68795"/>
                  <a:pt x="44560" y="71618"/>
                  <a:pt x="42887" y="74542"/>
                </a:cubicBezTo>
                <a:cubicBezTo>
                  <a:pt x="41173" y="77485"/>
                  <a:pt x="39661" y="80570"/>
                  <a:pt x="38411" y="83736"/>
                </a:cubicBezTo>
                <a:cubicBezTo>
                  <a:pt x="37080" y="87042"/>
                  <a:pt x="36051" y="90490"/>
                  <a:pt x="35709" y="94039"/>
                </a:cubicBezTo>
                <a:cubicBezTo>
                  <a:pt x="35366" y="97608"/>
                  <a:pt x="35689" y="101297"/>
                  <a:pt x="37060" y="104624"/>
                </a:cubicBezTo>
                <a:cubicBezTo>
                  <a:pt x="37080" y="104664"/>
                  <a:pt x="37120" y="104725"/>
                  <a:pt x="37140" y="104785"/>
                </a:cubicBezTo>
                <a:cubicBezTo>
                  <a:pt x="37120" y="104806"/>
                  <a:pt x="37120" y="104846"/>
                  <a:pt x="37100" y="104866"/>
                </a:cubicBezTo>
                <a:cubicBezTo>
                  <a:pt x="36535" y="103354"/>
                  <a:pt x="35951" y="101862"/>
                  <a:pt x="35467" y="100329"/>
                </a:cubicBezTo>
                <a:cubicBezTo>
                  <a:pt x="34882" y="98475"/>
                  <a:pt x="34398" y="96579"/>
                  <a:pt x="34136" y="94664"/>
                </a:cubicBezTo>
                <a:cubicBezTo>
                  <a:pt x="33874" y="92748"/>
                  <a:pt x="33813" y="90793"/>
                  <a:pt x="34076" y="88877"/>
                </a:cubicBezTo>
                <a:cubicBezTo>
                  <a:pt x="34297" y="87123"/>
                  <a:pt x="34761" y="85429"/>
                  <a:pt x="35386" y="83796"/>
                </a:cubicBezTo>
                <a:cubicBezTo>
                  <a:pt x="36636" y="80469"/>
                  <a:pt x="38511" y="77405"/>
                  <a:pt x="40487" y="74461"/>
                </a:cubicBezTo>
                <a:cubicBezTo>
                  <a:pt x="42504" y="71477"/>
                  <a:pt x="44742" y="68634"/>
                  <a:pt x="47161" y="65952"/>
                </a:cubicBezTo>
                <a:cubicBezTo>
                  <a:pt x="49258" y="63654"/>
                  <a:pt x="51476" y="61476"/>
                  <a:pt x="53835" y="59440"/>
                </a:cubicBezTo>
                <a:close/>
                <a:moveTo>
                  <a:pt x="356" y="1"/>
                </a:moveTo>
                <a:cubicBezTo>
                  <a:pt x="202" y="1"/>
                  <a:pt x="65" y="73"/>
                  <a:pt x="21" y="262"/>
                </a:cubicBezTo>
                <a:cubicBezTo>
                  <a:pt x="1" y="343"/>
                  <a:pt x="61" y="383"/>
                  <a:pt x="122" y="404"/>
                </a:cubicBezTo>
                <a:cubicBezTo>
                  <a:pt x="323" y="1230"/>
                  <a:pt x="485" y="2097"/>
                  <a:pt x="565" y="2944"/>
                </a:cubicBezTo>
                <a:cubicBezTo>
                  <a:pt x="666" y="4073"/>
                  <a:pt x="686" y="5222"/>
                  <a:pt x="666" y="6352"/>
                </a:cubicBezTo>
                <a:cubicBezTo>
                  <a:pt x="606" y="8650"/>
                  <a:pt x="384" y="10949"/>
                  <a:pt x="465" y="13267"/>
                </a:cubicBezTo>
                <a:cubicBezTo>
                  <a:pt x="586" y="17360"/>
                  <a:pt x="1694" y="21433"/>
                  <a:pt x="3650" y="25042"/>
                </a:cubicBezTo>
                <a:cubicBezTo>
                  <a:pt x="4437" y="26534"/>
                  <a:pt x="5384" y="27946"/>
                  <a:pt x="6453" y="29256"/>
                </a:cubicBezTo>
                <a:cubicBezTo>
                  <a:pt x="6453" y="29276"/>
                  <a:pt x="6473" y="29317"/>
                  <a:pt x="6493" y="29337"/>
                </a:cubicBezTo>
                <a:cubicBezTo>
                  <a:pt x="6453" y="29377"/>
                  <a:pt x="6433" y="29458"/>
                  <a:pt x="6453" y="29539"/>
                </a:cubicBezTo>
                <a:cubicBezTo>
                  <a:pt x="6594" y="30184"/>
                  <a:pt x="6755" y="30829"/>
                  <a:pt x="6937" y="31474"/>
                </a:cubicBezTo>
                <a:cubicBezTo>
                  <a:pt x="7078" y="32220"/>
                  <a:pt x="7300" y="32946"/>
                  <a:pt x="7642" y="33611"/>
                </a:cubicBezTo>
                <a:cubicBezTo>
                  <a:pt x="7703" y="33773"/>
                  <a:pt x="7763" y="33934"/>
                  <a:pt x="7824" y="34115"/>
                </a:cubicBezTo>
                <a:cubicBezTo>
                  <a:pt x="7965" y="34559"/>
                  <a:pt x="8106" y="35063"/>
                  <a:pt x="8368" y="35466"/>
                </a:cubicBezTo>
                <a:cubicBezTo>
                  <a:pt x="9134" y="37261"/>
                  <a:pt x="10062" y="38975"/>
                  <a:pt x="11131" y="40608"/>
                </a:cubicBezTo>
                <a:cubicBezTo>
                  <a:pt x="11493" y="41293"/>
                  <a:pt x="11877" y="41959"/>
                  <a:pt x="12300" y="42584"/>
                </a:cubicBezTo>
                <a:cubicBezTo>
                  <a:pt x="13066" y="43713"/>
                  <a:pt x="13994" y="44781"/>
                  <a:pt x="15103" y="45588"/>
                </a:cubicBezTo>
                <a:cubicBezTo>
                  <a:pt x="15123" y="45588"/>
                  <a:pt x="15123" y="45608"/>
                  <a:pt x="15143" y="45608"/>
                </a:cubicBezTo>
                <a:cubicBezTo>
                  <a:pt x="15163" y="45729"/>
                  <a:pt x="15183" y="45830"/>
                  <a:pt x="15224" y="45951"/>
                </a:cubicBezTo>
                <a:cubicBezTo>
                  <a:pt x="15345" y="46415"/>
                  <a:pt x="15526" y="46858"/>
                  <a:pt x="15788" y="47261"/>
                </a:cubicBezTo>
                <a:cubicBezTo>
                  <a:pt x="15849" y="47362"/>
                  <a:pt x="15909" y="47443"/>
                  <a:pt x="15970" y="47524"/>
                </a:cubicBezTo>
                <a:cubicBezTo>
                  <a:pt x="15264" y="47221"/>
                  <a:pt x="14558" y="46939"/>
                  <a:pt x="13853" y="46677"/>
                </a:cubicBezTo>
                <a:cubicBezTo>
                  <a:pt x="10808" y="45588"/>
                  <a:pt x="7602" y="44943"/>
                  <a:pt x="4376" y="44701"/>
                </a:cubicBezTo>
                <a:cubicBezTo>
                  <a:pt x="4140" y="44677"/>
                  <a:pt x="3911" y="44667"/>
                  <a:pt x="3680" y="44667"/>
                </a:cubicBezTo>
                <a:cubicBezTo>
                  <a:pt x="3517" y="44667"/>
                  <a:pt x="3354" y="44672"/>
                  <a:pt x="3187" y="44681"/>
                </a:cubicBezTo>
                <a:cubicBezTo>
                  <a:pt x="3086" y="44681"/>
                  <a:pt x="3066" y="44842"/>
                  <a:pt x="3166" y="44862"/>
                </a:cubicBezTo>
                <a:cubicBezTo>
                  <a:pt x="3106" y="44902"/>
                  <a:pt x="3086" y="45003"/>
                  <a:pt x="3146" y="45044"/>
                </a:cubicBezTo>
                <a:cubicBezTo>
                  <a:pt x="3408" y="45245"/>
                  <a:pt x="3630" y="45487"/>
                  <a:pt x="3872" y="45729"/>
                </a:cubicBezTo>
                <a:cubicBezTo>
                  <a:pt x="4114" y="45951"/>
                  <a:pt x="4316" y="46213"/>
                  <a:pt x="4517" y="46475"/>
                </a:cubicBezTo>
                <a:cubicBezTo>
                  <a:pt x="4900" y="46999"/>
                  <a:pt x="5223" y="47584"/>
                  <a:pt x="5505" y="48169"/>
                </a:cubicBezTo>
                <a:cubicBezTo>
                  <a:pt x="6070" y="49379"/>
                  <a:pt x="6453" y="50669"/>
                  <a:pt x="6957" y="51879"/>
                </a:cubicBezTo>
                <a:cubicBezTo>
                  <a:pt x="7461" y="53068"/>
                  <a:pt x="8066" y="54238"/>
                  <a:pt x="8993" y="55145"/>
                </a:cubicBezTo>
                <a:cubicBezTo>
                  <a:pt x="9457" y="55609"/>
                  <a:pt x="10001" y="55992"/>
                  <a:pt x="10606" y="56254"/>
                </a:cubicBezTo>
                <a:cubicBezTo>
                  <a:pt x="11272" y="56556"/>
                  <a:pt x="11998" y="56758"/>
                  <a:pt x="12663" y="57040"/>
                </a:cubicBezTo>
                <a:cubicBezTo>
                  <a:pt x="13288" y="57302"/>
                  <a:pt x="13853" y="57665"/>
                  <a:pt x="14336" y="58149"/>
                </a:cubicBezTo>
                <a:cubicBezTo>
                  <a:pt x="14820" y="58613"/>
                  <a:pt x="15224" y="59157"/>
                  <a:pt x="15627" y="59702"/>
                </a:cubicBezTo>
                <a:cubicBezTo>
                  <a:pt x="16413" y="60811"/>
                  <a:pt x="17220" y="61859"/>
                  <a:pt x="18329" y="62686"/>
                </a:cubicBezTo>
                <a:cubicBezTo>
                  <a:pt x="20526" y="64359"/>
                  <a:pt x="23208" y="65287"/>
                  <a:pt x="25446" y="66920"/>
                </a:cubicBezTo>
                <a:cubicBezTo>
                  <a:pt x="27099" y="68150"/>
                  <a:pt x="28551" y="69622"/>
                  <a:pt x="29761" y="71275"/>
                </a:cubicBezTo>
                <a:cubicBezTo>
                  <a:pt x="30043" y="71719"/>
                  <a:pt x="30325" y="72182"/>
                  <a:pt x="30608" y="72606"/>
                </a:cubicBezTo>
                <a:cubicBezTo>
                  <a:pt x="30628" y="72646"/>
                  <a:pt x="30648" y="72646"/>
                  <a:pt x="30648" y="72666"/>
                </a:cubicBezTo>
                <a:cubicBezTo>
                  <a:pt x="30749" y="72828"/>
                  <a:pt x="30850" y="72989"/>
                  <a:pt x="30950" y="73150"/>
                </a:cubicBezTo>
                <a:cubicBezTo>
                  <a:pt x="31132" y="73473"/>
                  <a:pt x="31293" y="73775"/>
                  <a:pt x="31454" y="74078"/>
                </a:cubicBezTo>
                <a:cubicBezTo>
                  <a:pt x="31454" y="74098"/>
                  <a:pt x="31475" y="74098"/>
                  <a:pt x="31475" y="74118"/>
                </a:cubicBezTo>
                <a:cubicBezTo>
                  <a:pt x="31515" y="74219"/>
                  <a:pt x="31555" y="74300"/>
                  <a:pt x="31575" y="74400"/>
                </a:cubicBezTo>
                <a:cubicBezTo>
                  <a:pt x="31918" y="75449"/>
                  <a:pt x="32221" y="76497"/>
                  <a:pt x="32503" y="77566"/>
                </a:cubicBezTo>
                <a:cubicBezTo>
                  <a:pt x="32503" y="77606"/>
                  <a:pt x="32503" y="77647"/>
                  <a:pt x="32503" y="77707"/>
                </a:cubicBezTo>
                <a:cubicBezTo>
                  <a:pt x="32523" y="77727"/>
                  <a:pt x="32523" y="77768"/>
                  <a:pt x="32543" y="77788"/>
                </a:cubicBezTo>
                <a:cubicBezTo>
                  <a:pt x="33168" y="80308"/>
                  <a:pt x="33592" y="82869"/>
                  <a:pt x="33793" y="85449"/>
                </a:cubicBezTo>
                <a:cubicBezTo>
                  <a:pt x="33834" y="85893"/>
                  <a:pt x="33854" y="86357"/>
                  <a:pt x="33874" y="86800"/>
                </a:cubicBezTo>
                <a:cubicBezTo>
                  <a:pt x="33874" y="86821"/>
                  <a:pt x="33874" y="86821"/>
                  <a:pt x="33874" y="86821"/>
                </a:cubicBezTo>
                <a:cubicBezTo>
                  <a:pt x="33813" y="87083"/>
                  <a:pt x="33753" y="87325"/>
                  <a:pt x="33713" y="87587"/>
                </a:cubicBezTo>
                <a:cubicBezTo>
                  <a:pt x="33350" y="89442"/>
                  <a:pt x="33269" y="91357"/>
                  <a:pt x="33430" y="93252"/>
                </a:cubicBezTo>
                <a:cubicBezTo>
                  <a:pt x="33753" y="97224"/>
                  <a:pt x="35043" y="101035"/>
                  <a:pt x="36535" y="104685"/>
                </a:cubicBezTo>
                <a:cubicBezTo>
                  <a:pt x="36717" y="105148"/>
                  <a:pt x="36918" y="105592"/>
                  <a:pt x="37140" y="106036"/>
                </a:cubicBezTo>
                <a:cubicBezTo>
                  <a:pt x="37172" y="106114"/>
                  <a:pt x="37239" y="106143"/>
                  <a:pt x="37306" y="106143"/>
                </a:cubicBezTo>
                <a:cubicBezTo>
                  <a:pt x="37325" y="106143"/>
                  <a:pt x="37344" y="106141"/>
                  <a:pt x="37362" y="106136"/>
                </a:cubicBezTo>
                <a:cubicBezTo>
                  <a:pt x="37443" y="107104"/>
                  <a:pt x="37503" y="108052"/>
                  <a:pt x="37604" y="108999"/>
                </a:cubicBezTo>
                <a:cubicBezTo>
                  <a:pt x="37947" y="112427"/>
                  <a:pt x="38471" y="115814"/>
                  <a:pt x="38975" y="119202"/>
                </a:cubicBezTo>
                <a:cubicBezTo>
                  <a:pt x="39499" y="122710"/>
                  <a:pt x="40044" y="126198"/>
                  <a:pt x="40568" y="129706"/>
                </a:cubicBezTo>
                <a:cubicBezTo>
                  <a:pt x="41657" y="136763"/>
                  <a:pt x="42705" y="143840"/>
                  <a:pt x="43895" y="150877"/>
                </a:cubicBezTo>
                <a:cubicBezTo>
                  <a:pt x="44036" y="151724"/>
                  <a:pt x="44177" y="152551"/>
                  <a:pt x="44379" y="153377"/>
                </a:cubicBezTo>
                <a:cubicBezTo>
                  <a:pt x="44387" y="153438"/>
                  <a:pt x="44433" y="153465"/>
                  <a:pt x="44483" y="153465"/>
                </a:cubicBezTo>
                <a:cubicBezTo>
                  <a:pt x="44549" y="153465"/>
                  <a:pt x="44621" y="153417"/>
                  <a:pt x="44621" y="153337"/>
                </a:cubicBezTo>
                <a:cubicBezTo>
                  <a:pt x="44479" y="151563"/>
                  <a:pt x="44197" y="149788"/>
                  <a:pt x="43955" y="148034"/>
                </a:cubicBezTo>
                <a:cubicBezTo>
                  <a:pt x="43713" y="146300"/>
                  <a:pt x="43471" y="144566"/>
                  <a:pt x="43209" y="142832"/>
                </a:cubicBezTo>
                <a:cubicBezTo>
                  <a:pt x="42685" y="139324"/>
                  <a:pt x="42161" y="135836"/>
                  <a:pt x="41637" y="132328"/>
                </a:cubicBezTo>
                <a:cubicBezTo>
                  <a:pt x="40608" y="125432"/>
                  <a:pt x="39439" y="118536"/>
                  <a:pt x="38572" y="111621"/>
                </a:cubicBezTo>
                <a:cubicBezTo>
                  <a:pt x="38290" y="109282"/>
                  <a:pt x="38068" y="106923"/>
                  <a:pt x="37967" y="104584"/>
                </a:cubicBezTo>
                <a:cubicBezTo>
                  <a:pt x="37987" y="104584"/>
                  <a:pt x="37987" y="104584"/>
                  <a:pt x="37987" y="104564"/>
                </a:cubicBezTo>
                <a:cubicBezTo>
                  <a:pt x="37987" y="104564"/>
                  <a:pt x="37987" y="104543"/>
                  <a:pt x="37987" y="104543"/>
                </a:cubicBezTo>
                <a:cubicBezTo>
                  <a:pt x="38007" y="104503"/>
                  <a:pt x="38027" y="104463"/>
                  <a:pt x="38048" y="104423"/>
                </a:cubicBezTo>
                <a:cubicBezTo>
                  <a:pt x="38128" y="104241"/>
                  <a:pt x="38229" y="104080"/>
                  <a:pt x="38310" y="103898"/>
                </a:cubicBezTo>
                <a:cubicBezTo>
                  <a:pt x="38471" y="103556"/>
                  <a:pt x="38632" y="103233"/>
                  <a:pt x="38814" y="102890"/>
                </a:cubicBezTo>
                <a:cubicBezTo>
                  <a:pt x="39177" y="102205"/>
                  <a:pt x="39580" y="101539"/>
                  <a:pt x="40003" y="100894"/>
                </a:cubicBezTo>
                <a:cubicBezTo>
                  <a:pt x="40850" y="99583"/>
                  <a:pt x="41778" y="98354"/>
                  <a:pt x="42705" y="97103"/>
                </a:cubicBezTo>
                <a:cubicBezTo>
                  <a:pt x="43612" y="95874"/>
                  <a:pt x="44520" y="94603"/>
                  <a:pt x="45326" y="93293"/>
                </a:cubicBezTo>
                <a:cubicBezTo>
                  <a:pt x="46133" y="91922"/>
                  <a:pt x="46798" y="90490"/>
                  <a:pt x="47322" y="88998"/>
                </a:cubicBezTo>
                <a:cubicBezTo>
                  <a:pt x="48411" y="85913"/>
                  <a:pt x="48915" y="82647"/>
                  <a:pt x="49419" y="79421"/>
                </a:cubicBezTo>
                <a:cubicBezTo>
                  <a:pt x="49661" y="77808"/>
                  <a:pt x="49903" y="76195"/>
                  <a:pt x="50206" y="74582"/>
                </a:cubicBezTo>
                <a:cubicBezTo>
                  <a:pt x="50548" y="72848"/>
                  <a:pt x="50992" y="71114"/>
                  <a:pt x="51496" y="69400"/>
                </a:cubicBezTo>
                <a:cubicBezTo>
                  <a:pt x="52544" y="65952"/>
                  <a:pt x="53875" y="62585"/>
                  <a:pt x="55206" y="59218"/>
                </a:cubicBezTo>
                <a:cubicBezTo>
                  <a:pt x="55266" y="59077"/>
                  <a:pt x="55327" y="58915"/>
                  <a:pt x="55387" y="58774"/>
                </a:cubicBezTo>
                <a:cubicBezTo>
                  <a:pt x="55428" y="58734"/>
                  <a:pt x="55448" y="58694"/>
                  <a:pt x="55448" y="58653"/>
                </a:cubicBezTo>
                <a:cubicBezTo>
                  <a:pt x="55629" y="58411"/>
                  <a:pt x="55791" y="58190"/>
                  <a:pt x="55972" y="57968"/>
                </a:cubicBezTo>
                <a:cubicBezTo>
                  <a:pt x="56053" y="57847"/>
                  <a:pt x="56033" y="57706"/>
                  <a:pt x="55932" y="57605"/>
                </a:cubicBezTo>
                <a:cubicBezTo>
                  <a:pt x="56113" y="57440"/>
                  <a:pt x="55931" y="57154"/>
                  <a:pt x="55726" y="57154"/>
                </a:cubicBezTo>
                <a:cubicBezTo>
                  <a:pt x="55680" y="57154"/>
                  <a:pt x="55633" y="57168"/>
                  <a:pt x="55589" y="57202"/>
                </a:cubicBezTo>
                <a:lnTo>
                  <a:pt x="55589" y="57182"/>
                </a:lnTo>
                <a:cubicBezTo>
                  <a:pt x="54823" y="57706"/>
                  <a:pt x="54137" y="58311"/>
                  <a:pt x="53452" y="58915"/>
                </a:cubicBezTo>
                <a:cubicBezTo>
                  <a:pt x="52766" y="59500"/>
                  <a:pt x="52081" y="60105"/>
                  <a:pt x="51415" y="60730"/>
                </a:cubicBezTo>
                <a:cubicBezTo>
                  <a:pt x="50085" y="61980"/>
                  <a:pt x="48794" y="63271"/>
                  <a:pt x="47544" y="64601"/>
                </a:cubicBezTo>
                <a:cubicBezTo>
                  <a:pt x="45064" y="67263"/>
                  <a:pt x="42766" y="70106"/>
                  <a:pt x="40669" y="73110"/>
                </a:cubicBezTo>
                <a:cubicBezTo>
                  <a:pt x="38612" y="76054"/>
                  <a:pt x="36677" y="79139"/>
                  <a:pt x="35285" y="82486"/>
                </a:cubicBezTo>
                <a:cubicBezTo>
                  <a:pt x="34922" y="83353"/>
                  <a:pt x="34600" y="84240"/>
                  <a:pt x="34318" y="85147"/>
                </a:cubicBezTo>
                <a:cubicBezTo>
                  <a:pt x="34237" y="83232"/>
                  <a:pt x="34318" y="81316"/>
                  <a:pt x="34620" y="79401"/>
                </a:cubicBezTo>
                <a:cubicBezTo>
                  <a:pt x="35023" y="77082"/>
                  <a:pt x="35668" y="74783"/>
                  <a:pt x="36435" y="72566"/>
                </a:cubicBezTo>
                <a:cubicBezTo>
                  <a:pt x="36596" y="72122"/>
                  <a:pt x="36757" y="71678"/>
                  <a:pt x="36898" y="71255"/>
                </a:cubicBezTo>
                <a:cubicBezTo>
                  <a:pt x="36959" y="71235"/>
                  <a:pt x="36999" y="71215"/>
                  <a:pt x="37039" y="71154"/>
                </a:cubicBezTo>
                <a:cubicBezTo>
                  <a:pt x="38773" y="67767"/>
                  <a:pt x="40971" y="64662"/>
                  <a:pt x="42927" y="61395"/>
                </a:cubicBezTo>
                <a:cubicBezTo>
                  <a:pt x="44802" y="58290"/>
                  <a:pt x="46435" y="54984"/>
                  <a:pt x="47040" y="51375"/>
                </a:cubicBezTo>
                <a:cubicBezTo>
                  <a:pt x="47322" y="49621"/>
                  <a:pt x="47343" y="47846"/>
                  <a:pt x="47040" y="46112"/>
                </a:cubicBezTo>
                <a:cubicBezTo>
                  <a:pt x="46697" y="44257"/>
                  <a:pt x="45971" y="42523"/>
                  <a:pt x="45145" y="40850"/>
                </a:cubicBezTo>
                <a:cubicBezTo>
                  <a:pt x="44298" y="39136"/>
                  <a:pt x="43350" y="37483"/>
                  <a:pt x="42544" y="35769"/>
                </a:cubicBezTo>
                <a:cubicBezTo>
                  <a:pt x="41737" y="34095"/>
                  <a:pt x="41112" y="32321"/>
                  <a:pt x="40709" y="30506"/>
                </a:cubicBezTo>
                <a:cubicBezTo>
                  <a:pt x="39882" y="26877"/>
                  <a:pt x="39882" y="23087"/>
                  <a:pt x="40709" y="19457"/>
                </a:cubicBezTo>
                <a:cubicBezTo>
                  <a:pt x="40729" y="19336"/>
                  <a:pt x="40770" y="19195"/>
                  <a:pt x="40810" y="19074"/>
                </a:cubicBezTo>
                <a:cubicBezTo>
                  <a:pt x="41011" y="18691"/>
                  <a:pt x="41213" y="18308"/>
                  <a:pt x="41455" y="17945"/>
                </a:cubicBezTo>
                <a:cubicBezTo>
                  <a:pt x="41540" y="17792"/>
                  <a:pt x="41395" y="17624"/>
                  <a:pt x="41239" y="17624"/>
                </a:cubicBezTo>
                <a:cubicBezTo>
                  <a:pt x="41210" y="17624"/>
                  <a:pt x="41181" y="17630"/>
                  <a:pt x="41153" y="17643"/>
                </a:cubicBezTo>
                <a:cubicBezTo>
                  <a:pt x="41139" y="17546"/>
                  <a:pt x="41049" y="17468"/>
                  <a:pt x="40954" y="17468"/>
                </a:cubicBezTo>
                <a:cubicBezTo>
                  <a:pt x="40912" y="17468"/>
                  <a:pt x="40868" y="17484"/>
                  <a:pt x="40830" y="17522"/>
                </a:cubicBezTo>
                <a:cubicBezTo>
                  <a:pt x="38612" y="19760"/>
                  <a:pt x="37080" y="22582"/>
                  <a:pt x="36092" y="25567"/>
                </a:cubicBezTo>
                <a:cubicBezTo>
                  <a:pt x="35084" y="28631"/>
                  <a:pt x="34640" y="31877"/>
                  <a:pt x="34600" y="35103"/>
                </a:cubicBezTo>
                <a:cubicBezTo>
                  <a:pt x="34559" y="39035"/>
                  <a:pt x="35084" y="42947"/>
                  <a:pt x="35689" y="46818"/>
                </a:cubicBezTo>
                <a:cubicBezTo>
                  <a:pt x="36273" y="50568"/>
                  <a:pt x="36959" y="54318"/>
                  <a:pt x="37342" y="58109"/>
                </a:cubicBezTo>
                <a:cubicBezTo>
                  <a:pt x="37685" y="61799"/>
                  <a:pt x="37765" y="65549"/>
                  <a:pt x="37100" y="69198"/>
                </a:cubicBezTo>
                <a:cubicBezTo>
                  <a:pt x="37100" y="69239"/>
                  <a:pt x="37080" y="69299"/>
                  <a:pt x="37080" y="69360"/>
                </a:cubicBezTo>
                <a:cubicBezTo>
                  <a:pt x="36858" y="69904"/>
                  <a:pt x="36656" y="70469"/>
                  <a:pt x="36455" y="71033"/>
                </a:cubicBezTo>
                <a:cubicBezTo>
                  <a:pt x="35144" y="74683"/>
                  <a:pt x="34076" y="78514"/>
                  <a:pt x="33955" y="82405"/>
                </a:cubicBezTo>
                <a:cubicBezTo>
                  <a:pt x="33934" y="82264"/>
                  <a:pt x="33894" y="82123"/>
                  <a:pt x="33874" y="81961"/>
                </a:cubicBezTo>
                <a:cubicBezTo>
                  <a:pt x="33995" y="77848"/>
                  <a:pt x="34055" y="73715"/>
                  <a:pt x="33995" y="69602"/>
                </a:cubicBezTo>
                <a:cubicBezTo>
                  <a:pt x="33995" y="69138"/>
                  <a:pt x="33995" y="68654"/>
                  <a:pt x="33975" y="68190"/>
                </a:cubicBezTo>
                <a:cubicBezTo>
                  <a:pt x="34600" y="66658"/>
                  <a:pt x="34943" y="65005"/>
                  <a:pt x="35265" y="63392"/>
                </a:cubicBezTo>
                <a:cubicBezTo>
                  <a:pt x="35588" y="61658"/>
                  <a:pt x="35789" y="59924"/>
                  <a:pt x="35910" y="58169"/>
                </a:cubicBezTo>
                <a:cubicBezTo>
                  <a:pt x="36132" y="54621"/>
                  <a:pt x="35931" y="51052"/>
                  <a:pt x="35305" y="47564"/>
                </a:cubicBezTo>
                <a:cubicBezTo>
                  <a:pt x="34620" y="43834"/>
                  <a:pt x="33410" y="40225"/>
                  <a:pt x="32261" y="36616"/>
                </a:cubicBezTo>
                <a:cubicBezTo>
                  <a:pt x="31172" y="33188"/>
                  <a:pt x="30144" y="29740"/>
                  <a:pt x="29720" y="26151"/>
                </a:cubicBezTo>
                <a:cubicBezTo>
                  <a:pt x="29317" y="22865"/>
                  <a:pt x="29418" y="19477"/>
                  <a:pt x="30446" y="16292"/>
                </a:cubicBezTo>
                <a:cubicBezTo>
                  <a:pt x="30466" y="16231"/>
                  <a:pt x="30487" y="16171"/>
                  <a:pt x="30507" y="16110"/>
                </a:cubicBezTo>
                <a:cubicBezTo>
                  <a:pt x="30547" y="16070"/>
                  <a:pt x="30567" y="16030"/>
                  <a:pt x="30608" y="15989"/>
                </a:cubicBezTo>
                <a:cubicBezTo>
                  <a:pt x="30688" y="15909"/>
                  <a:pt x="30688" y="15828"/>
                  <a:pt x="30648" y="15747"/>
                </a:cubicBezTo>
                <a:cubicBezTo>
                  <a:pt x="30729" y="15526"/>
                  <a:pt x="30809" y="15304"/>
                  <a:pt x="30890" y="15102"/>
                </a:cubicBezTo>
                <a:cubicBezTo>
                  <a:pt x="30972" y="14898"/>
                  <a:pt x="30796" y="14712"/>
                  <a:pt x="30630" y="14712"/>
                </a:cubicBezTo>
                <a:cubicBezTo>
                  <a:pt x="30550" y="14712"/>
                  <a:pt x="30472" y="14755"/>
                  <a:pt x="30426" y="14860"/>
                </a:cubicBezTo>
                <a:cubicBezTo>
                  <a:pt x="30285" y="15203"/>
                  <a:pt x="30144" y="15566"/>
                  <a:pt x="30023" y="15949"/>
                </a:cubicBezTo>
                <a:cubicBezTo>
                  <a:pt x="28067" y="18127"/>
                  <a:pt x="26636" y="20768"/>
                  <a:pt x="25869" y="23611"/>
                </a:cubicBezTo>
                <a:cubicBezTo>
                  <a:pt x="25466" y="25123"/>
                  <a:pt x="25265" y="26675"/>
                  <a:pt x="25244" y="28228"/>
                </a:cubicBezTo>
                <a:cubicBezTo>
                  <a:pt x="25224" y="30103"/>
                  <a:pt x="25466" y="31978"/>
                  <a:pt x="25728" y="33853"/>
                </a:cubicBezTo>
                <a:cubicBezTo>
                  <a:pt x="26011" y="35708"/>
                  <a:pt x="26293" y="37563"/>
                  <a:pt x="26494" y="39438"/>
                </a:cubicBezTo>
                <a:cubicBezTo>
                  <a:pt x="26696" y="41354"/>
                  <a:pt x="26837" y="43269"/>
                  <a:pt x="27019" y="45165"/>
                </a:cubicBezTo>
                <a:cubicBezTo>
                  <a:pt x="27160" y="46495"/>
                  <a:pt x="27321" y="47826"/>
                  <a:pt x="27543" y="49157"/>
                </a:cubicBezTo>
                <a:cubicBezTo>
                  <a:pt x="26817" y="46455"/>
                  <a:pt x="25809" y="43834"/>
                  <a:pt x="24599" y="41314"/>
                </a:cubicBezTo>
                <a:cubicBezTo>
                  <a:pt x="24236" y="40527"/>
                  <a:pt x="23833" y="39741"/>
                  <a:pt x="23410" y="38975"/>
                </a:cubicBezTo>
                <a:cubicBezTo>
                  <a:pt x="22986" y="38208"/>
                  <a:pt x="22543" y="37402"/>
                  <a:pt x="21998" y="36716"/>
                </a:cubicBezTo>
                <a:cubicBezTo>
                  <a:pt x="21981" y="36691"/>
                  <a:pt x="21957" y="36680"/>
                  <a:pt x="21934" y="36680"/>
                </a:cubicBezTo>
                <a:cubicBezTo>
                  <a:pt x="21901" y="36680"/>
                  <a:pt x="21869" y="36701"/>
                  <a:pt x="21857" y="36737"/>
                </a:cubicBezTo>
                <a:cubicBezTo>
                  <a:pt x="21844" y="36716"/>
                  <a:pt x="21823" y="36707"/>
                  <a:pt x="21803" y="36707"/>
                </a:cubicBezTo>
                <a:cubicBezTo>
                  <a:pt x="21763" y="36707"/>
                  <a:pt x="21723" y="36743"/>
                  <a:pt x="21736" y="36797"/>
                </a:cubicBezTo>
                <a:cubicBezTo>
                  <a:pt x="21716" y="36817"/>
                  <a:pt x="21696" y="36858"/>
                  <a:pt x="21716" y="36898"/>
                </a:cubicBezTo>
                <a:cubicBezTo>
                  <a:pt x="21837" y="37543"/>
                  <a:pt x="22059" y="38168"/>
                  <a:pt x="22200" y="38793"/>
                </a:cubicBezTo>
                <a:cubicBezTo>
                  <a:pt x="22341" y="39418"/>
                  <a:pt x="22462" y="40043"/>
                  <a:pt x="22563" y="40668"/>
                </a:cubicBezTo>
                <a:cubicBezTo>
                  <a:pt x="22744" y="41959"/>
                  <a:pt x="22865" y="43249"/>
                  <a:pt x="22986" y="44540"/>
                </a:cubicBezTo>
                <a:cubicBezTo>
                  <a:pt x="23208" y="46899"/>
                  <a:pt x="23430" y="49278"/>
                  <a:pt x="24156" y="51536"/>
                </a:cubicBezTo>
                <a:cubicBezTo>
                  <a:pt x="24398" y="52282"/>
                  <a:pt x="24720" y="53028"/>
                  <a:pt x="25083" y="53714"/>
                </a:cubicBezTo>
                <a:cubicBezTo>
                  <a:pt x="24156" y="52786"/>
                  <a:pt x="23168" y="51919"/>
                  <a:pt x="22139" y="51113"/>
                </a:cubicBezTo>
                <a:cubicBezTo>
                  <a:pt x="20546" y="49923"/>
                  <a:pt x="18853" y="48895"/>
                  <a:pt x="17058" y="48028"/>
                </a:cubicBezTo>
                <a:cubicBezTo>
                  <a:pt x="16937" y="47846"/>
                  <a:pt x="16776" y="47725"/>
                  <a:pt x="16635" y="47564"/>
                </a:cubicBezTo>
                <a:cubicBezTo>
                  <a:pt x="16494" y="47423"/>
                  <a:pt x="16353" y="47241"/>
                  <a:pt x="16252" y="47060"/>
                </a:cubicBezTo>
                <a:cubicBezTo>
                  <a:pt x="15990" y="46677"/>
                  <a:pt x="15808" y="46274"/>
                  <a:pt x="15687" y="45830"/>
                </a:cubicBezTo>
                <a:cubicBezTo>
                  <a:pt x="15586" y="45548"/>
                  <a:pt x="15526" y="45245"/>
                  <a:pt x="15506" y="44943"/>
                </a:cubicBezTo>
                <a:cubicBezTo>
                  <a:pt x="15546" y="44439"/>
                  <a:pt x="15607" y="43935"/>
                  <a:pt x="15707" y="43451"/>
                </a:cubicBezTo>
                <a:cubicBezTo>
                  <a:pt x="15849" y="42866"/>
                  <a:pt x="16050" y="42281"/>
                  <a:pt x="16272" y="41717"/>
                </a:cubicBezTo>
                <a:cubicBezTo>
                  <a:pt x="16716" y="40568"/>
                  <a:pt x="17260" y="39459"/>
                  <a:pt x="17683" y="38289"/>
                </a:cubicBezTo>
                <a:cubicBezTo>
                  <a:pt x="18550" y="35870"/>
                  <a:pt x="18954" y="33309"/>
                  <a:pt x="19034" y="30748"/>
                </a:cubicBezTo>
                <a:cubicBezTo>
                  <a:pt x="19196" y="25345"/>
                  <a:pt x="17825" y="20022"/>
                  <a:pt x="15889" y="15001"/>
                </a:cubicBezTo>
                <a:cubicBezTo>
                  <a:pt x="15002" y="12723"/>
                  <a:pt x="13973" y="10485"/>
                  <a:pt x="12905" y="8287"/>
                </a:cubicBezTo>
                <a:cubicBezTo>
                  <a:pt x="12885" y="8247"/>
                  <a:pt x="12885" y="8227"/>
                  <a:pt x="12885" y="8207"/>
                </a:cubicBezTo>
                <a:cubicBezTo>
                  <a:pt x="12865" y="8186"/>
                  <a:pt x="12865" y="8166"/>
                  <a:pt x="12844" y="8146"/>
                </a:cubicBezTo>
                <a:cubicBezTo>
                  <a:pt x="12744" y="7924"/>
                  <a:pt x="12623" y="7702"/>
                  <a:pt x="12522" y="7481"/>
                </a:cubicBezTo>
                <a:lnTo>
                  <a:pt x="12502" y="6392"/>
                </a:lnTo>
                <a:cubicBezTo>
                  <a:pt x="12502" y="6214"/>
                  <a:pt x="12377" y="6146"/>
                  <a:pt x="12250" y="6146"/>
                </a:cubicBezTo>
                <a:cubicBezTo>
                  <a:pt x="12233" y="6146"/>
                  <a:pt x="12216" y="6148"/>
                  <a:pt x="12199" y="6150"/>
                </a:cubicBezTo>
                <a:cubicBezTo>
                  <a:pt x="12199" y="6045"/>
                  <a:pt x="12093" y="5940"/>
                  <a:pt x="11986" y="5940"/>
                </a:cubicBezTo>
                <a:cubicBezTo>
                  <a:pt x="11970" y="5940"/>
                  <a:pt x="11953" y="5943"/>
                  <a:pt x="11937" y="5948"/>
                </a:cubicBezTo>
                <a:cubicBezTo>
                  <a:pt x="11655" y="6069"/>
                  <a:pt x="11473" y="6392"/>
                  <a:pt x="11292" y="6614"/>
                </a:cubicBezTo>
                <a:cubicBezTo>
                  <a:pt x="11070" y="6856"/>
                  <a:pt x="10868" y="7118"/>
                  <a:pt x="10667" y="7380"/>
                </a:cubicBezTo>
                <a:cubicBezTo>
                  <a:pt x="10264" y="7924"/>
                  <a:pt x="9880" y="8469"/>
                  <a:pt x="9518" y="9033"/>
                </a:cubicBezTo>
                <a:cubicBezTo>
                  <a:pt x="8933" y="9961"/>
                  <a:pt x="8449" y="10928"/>
                  <a:pt x="8026" y="11937"/>
                </a:cubicBezTo>
                <a:cubicBezTo>
                  <a:pt x="7280" y="9557"/>
                  <a:pt x="6150" y="7299"/>
                  <a:pt x="4779" y="5222"/>
                </a:cubicBezTo>
                <a:cubicBezTo>
                  <a:pt x="4054" y="4114"/>
                  <a:pt x="3267" y="3005"/>
                  <a:pt x="2400" y="1976"/>
                </a:cubicBezTo>
                <a:cubicBezTo>
                  <a:pt x="2400" y="1956"/>
                  <a:pt x="2380" y="1916"/>
                  <a:pt x="2360" y="1875"/>
                </a:cubicBezTo>
                <a:cubicBezTo>
                  <a:pt x="2320" y="1835"/>
                  <a:pt x="2259" y="1795"/>
                  <a:pt x="2219" y="1754"/>
                </a:cubicBezTo>
                <a:cubicBezTo>
                  <a:pt x="2199" y="1714"/>
                  <a:pt x="2178" y="1694"/>
                  <a:pt x="2158" y="1654"/>
                </a:cubicBezTo>
                <a:cubicBezTo>
                  <a:pt x="1977" y="1371"/>
                  <a:pt x="1755" y="1089"/>
                  <a:pt x="1513" y="827"/>
                </a:cubicBezTo>
                <a:cubicBezTo>
                  <a:pt x="1271" y="565"/>
                  <a:pt x="1009" y="323"/>
                  <a:pt x="727" y="121"/>
                </a:cubicBezTo>
                <a:cubicBezTo>
                  <a:pt x="618" y="49"/>
                  <a:pt x="481" y="1"/>
                  <a:pt x="356" y="1"/>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6" name="Google Shape;436;p15"/>
          <p:cNvPicPr preferRelativeResize="0"/>
          <p:nvPr/>
        </p:nvPicPr>
        <p:blipFill rotWithShape="1">
          <a:blip r:embed="rId8">
            <a:alphaModFix/>
          </a:blip>
          <a:srcRect b="0" l="0" r="0" t="0"/>
          <a:stretch/>
        </p:blipFill>
        <p:spPr>
          <a:xfrm rot="-10494181">
            <a:off x="1272932" y="-576745"/>
            <a:ext cx="2071090" cy="2071090"/>
          </a:xfrm>
          <a:prstGeom prst="rect">
            <a:avLst/>
          </a:prstGeom>
          <a:noFill/>
          <a:ln>
            <a:noFill/>
          </a:ln>
        </p:spPr>
      </p:pic>
      <p:grpSp>
        <p:nvGrpSpPr>
          <p:cNvPr id="437" name="Google Shape;437;p15"/>
          <p:cNvGrpSpPr/>
          <p:nvPr/>
        </p:nvGrpSpPr>
        <p:grpSpPr>
          <a:xfrm>
            <a:off x="-329154" y="2847120"/>
            <a:ext cx="2970049" cy="2117912"/>
            <a:chOff x="238125" y="268875"/>
            <a:chExt cx="7117300" cy="5075275"/>
          </a:xfrm>
        </p:grpSpPr>
        <p:sp>
          <p:nvSpPr>
            <p:cNvPr id="438" name="Google Shape;438;p15"/>
            <p:cNvSpPr/>
            <p:nvPr/>
          </p:nvSpPr>
          <p:spPr>
            <a:xfrm>
              <a:off x="6432650" y="5007400"/>
              <a:ext cx="158850" cy="136775"/>
            </a:xfrm>
            <a:custGeom>
              <a:rect b="b" l="l" r="r" t="t"/>
              <a:pathLst>
                <a:path extrusionOk="0" h="5471" w="6354">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5"/>
            <p:cNvSpPr/>
            <p:nvPr/>
          </p:nvSpPr>
          <p:spPr>
            <a:xfrm>
              <a:off x="6500700" y="4979725"/>
              <a:ext cx="147525" cy="137375"/>
            </a:xfrm>
            <a:custGeom>
              <a:rect b="b" l="l" r="r" t="t"/>
              <a:pathLst>
                <a:path extrusionOk="0" h="5495" w="5901">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5"/>
            <p:cNvSpPr/>
            <p:nvPr/>
          </p:nvSpPr>
          <p:spPr>
            <a:xfrm>
              <a:off x="6723825" y="4460000"/>
              <a:ext cx="136175" cy="110025"/>
            </a:xfrm>
            <a:custGeom>
              <a:rect b="b" l="l" r="r" t="t"/>
              <a:pathLst>
                <a:path extrusionOk="0" h="4401" w="5447">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5"/>
            <p:cNvSpPr/>
            <p:nvPr/>
          </p:nvSpPr>
          <p:spPr>
            <a:xfrm>
              <a:off x="4859425" y="4523350"/>
              <a:ext cx="143725" cy="144075"/>
            </a:xfrm>
            <a:custGeom>
              <a:rect b="b" l="l" r="r" t="t"/>
              <a:pathLst>
                <a:path extrusionOk="0" h="5763" w="5749">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5"/>
            <p:cNvSpPr/>
            <p:nvPr/>
          </p:nvSpPr>
          <p:spPr>
            <a:xfrm>
              <a:off x="4787850" y="3903125"/>
              <a:ext cx="120775" cy="102150"/>
            </a:xfrm>
            <a:custGeom>
              <a:rect b="b" l="l" r="r" t="t"/>
              <a:pathLst>
                <a:path extrusionOk="0" h="4086" w="4831">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5"/>
            <p:cNvSpPr/>
            <p:nvPr/>
          </p:nvSpPr>
          <p:spPr>
            <a:xfrm>
              <a:off x="5903200" y="3980075"/>
              <a:ext cx="143725" cy="161325"/>
            </a:xfrm>
            <a:custGeom>
              <a:rect b="b" l="l" r="r" t="t"/>
              <a:pathLst>
                <a:path extrusionOk="0" h="6453" w="5749">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5"/>
            <p:cNvSpPr/>
            <p:nvPr/>
          </p:nvSpPr>
          <p:spPr>
            <a:xfrm>
              <a:off x="5797300" y="4614100"/>
              <a:ext cx="162650" cy="149250"/>
            </a:xfrm>
            <a:custGeom>
              <a:rect b="b" l="l" r="r" t="t"/>
              <a:pathLst>
                <a:path extrusionOk="0" h="5970" w="6506">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5"/>
            <p:cNvSpPr/>
            <p:nvPr/>
          </p:nvSpPr>
          <p:spPr>
            <a:xfrm>
              <a:off x="7037725" y="4486400"/>
              <a:ext cx="185325" cy="167025"/>
            </a:xfrm>
            <a:custGeom>
              <a:rect b="b" l="l" r="r" t="t"/>
              <a:pathLst>
                <a:path extrusionOk="0" h="6681" w="7413">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5"/>
            <p:cNvSpPr/>
            <p:nvPr/>
          </p:nvSpPr>
          <p:spPr>
            <a:xfrm>
              <a:off x="3532025" y="3876650"/>
              <a:ext cx="128600" cy="101200"/>
            </a:xfrm>
            <a:custGeom>
              <a:rect b="b" l="l" r="r" t="t"/>
              <a:pathLst>
                <a:path extrusionOk="0" h="4048" w="5144">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5"/>
            <p:cNvSpPr/>
            <p:nvPr/>
          </p:nvSpPr>
          <p:spPr>
            <a:xfrm>
              <a:off x="7075550" y="4655700"/>
              <a:ext cx="170200" cy="93275"/>
            </a:xfrm>
            <a:custGeom>
              <a:rect b="b" l="l" r="r" t="t"/>
              <a:pathLst>
                <a:path extrusionOk="0" h="3731" w="6808">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5"/>
            <p:cNvSpPr/>
            <p:nvPr/>
          </p:nvSpPr>
          <p:spPr>
            <a:xfrm>
              <a:off x="4420750" y="3236450"/>
              <a:ext cx="113475" cy="102175"/>
            </a:xfrm>
            <a:custGeom>
              <a:rect b="b" l="l" r="r" t="t"/>
              <a:pathLst>
                <a:path extrusionOk="0" h="4087" w="4539">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5"/>
            <p:cNvSpPr/>
            <p:nvPr/>
          </p:nvSpPr>
          <p:spPr>
            <a:xfrm>
              <a:off x="7060425" y="4489300"/>
              <a:ext cx="121025" cy="88450"/>
            </a:xfrm>
            <a:custGeom>
              <a:rect b="b" l="l" r="r" t="t"/>
              <a:pathLst>
                <a:path extrusionOk="0" h="3538" w="4841">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5"/>
            <p:cNvSpPr/>
            <p:nvPr/>
          </p:nvSpPr>
          <p:spPr>
            <a:xfrm>
              <a:off x="5521225" y="3800050"/>
              <a:ext cx="124825" cy="110675"/>
            </a:xfrm>
            <a:custGeom>
              <a:rect b="b" l="l" r="r" t="t"/>
              <a:pathLst>
                <a:path extrusionOk="0" h="4427" w="4993">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5"/>
            <p:cNvSpPr/>
            <p:nvPr/>
          </p:nvSpPr>
          <p:spPr>
            <a:xfrm>
              <a:off x="7260850" y="4576275"/>
              <a:ext cx="94575" cy="133825"/>
            </a:xfrm>
            <a:custGeom>
              <a:rect b="b" l="l" r="r" t="t"/>
              <a:pathLst>
                <a:path extrusionOk="0" h="5353" w="3783">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5"/>
            <p:cNvSpPr/>
            <p:nvPr/>
          </p:nvSpPr>
          <p:spPr>
            <a:xfrm>
              <a:off x="5938900" y="4650650"/>
              <a:ext cx="96675" cy="122300"/>
            </a:xfrm>
            <a:custGeom>
              <a:rect b="b" l="l" r="r" t="t"/>
              <a:pathLst>
                <a:path extrusionOk="0" h="4892" w="3867">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5"/>
            <p:cNvSpPr/>
            <p:nvPr/>
          </p:nvSpPr>
          <p:spPr>
            <a:xfrm>
              <a:off x="5926400" y="4098800"/>
              <a:ext cx="112950" cy="74450"/>
            </a:xfrm>
            <a:custGeom>
              <a:rect b="b" l="l" r="r" t="t"/>
              <a:pathLst>
                <a:path extrusionOk="0" h="2978" w="4518">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5"/>
            <p:cNvSpPr/>
            <p:nvPr/>
          </p:nvSpPr>
          <p:spPr>
            <a:xfrm>
              <a:off x="5846475" y="4595475"/>
              <a:ext cx="128600" cy="82950"/>
            </a:xfrm>
            <a:custGeom>
              <a:rect b="b" l="l" r="r" t="t"/>
              <a:pathLst>
                <a:path extrusionOk="0" h="3318" w="5144">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5"/>
            <p:cNvSpPr/>
            <p:nvPr/>
          </p:nvSpPr>
          <p:spPr>
            <a:xfrm>
              <a:off x="6648200" y="4341000"/>
              <a:ext cx="87000" cy="80250"/>
            </a:xfrm>
            <a:custGeom>
              <a:rect b="b" l="l" r="r" t="t"/>
              <a:pathLst>
                <a:path extrusionOk="0" h="3210" w="348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5"/>
            <p:cNvSpPr/>
            <p:nvPr/>
          </p:nvSpPr>
          <p:spPr>
            <a:xfrm>
              <a:off x="7064200" y="4619975"/>
              <a:ext cx="151300" cy="81125"/>
            </a:xfrm>
            <a:custGeom>
              <a:rect b="b" l="l" r="r" t="t"/>
              <a:pathLst>
                <a:path extrusionOk="0" h="3245" w="6052">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5"/>
            <p:cNvSpPr/>
            <p:nvPr/>
          </p:nvSpPr>
          <p:spPr>
            <a:xfrm>
              <a:off x="4711950" y="4504675"/>
              <a:ext cx="124800" cy="94325"/>
            </a:xfrm>
            <a:custGeom>
              <a:rect b="b" l="l" r="r" t="t"/>
              <a:pathLst>
                <a:path extrusionOk="0" h="3773" w="4992">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5"/>
            <p:cNvSpPr/>
            <p:nvPr/>
          </p:nvSpPr>
          <p:spPr>
            <a:xfrm>
              <a:off x="4046350" y="4170825"/>
              <a:ext cx="108675" cy="67125"/>
            </a:xfrm>
            <a:custGeom>
              <a:rect b="b" l="l" r="r" t="t"/>
              <a:pathLst>
                <a:path extrusionOk="0" h="2685" w="4347">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5"/>
            <p:cNvSpPr/>
            <p:nvPr/>
          </p:nvSpPr>
          <p:spPr>
            <a:xfrm>
              <a:off x="5903200" y="4614100"/>
              <a:ext cx="102125" cy="104750"/>
            </a:xfrm>
            <a:custGeom>
              <a:rect b="b" l="l" r="r" t="t"/>
              <a:pathLst>
                <a:path extrusionOk="0" h="4190" w="4085">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5"/>
            <p:cNvSpPr/>
            <p:nvPr/>
          </p:nvSpPr>
          <p:spPr>
            <a:xfrm>
              <a:off x="7238150" y="4500650"/>
              <a:ext cx="98350" cy="98350"/>
            </a:xfrm>
            <a:custGeom>
              <a:rect b="b" l="l" r="r" t="t"/>
              <a:pathLst>
                <a:path extrusionOk="0" h="3934" w="3934">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5"/>
            <p:cNvSpPr/>
            <p:nvPr/>
          </p:nvSpPr>
          <p:spPr>
            <a:xfrm>
              <a:off x="2843750" y="3056450"/>
              <a:ext cx="87000" cy="68750"/>
            </a:xfrm>
            <a:custGeom>
              <a:rect b="b" l="l" r="r" t="t"/>
              <a:pathLst>
                <a:path extrusionOk="0" h="2750" w="348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5"/>
            <p:cNvSpPr/>
            <p:nvPr/>
          </p:nvSpPr>
          <p:spPr>
            <a:xfrm>
              <a:off x="4802700" y="4591400"/>
              <a:ext cx="98350" cy="80650"/>
            </a:xfrm>
            <a:custGeom>
              <a:rect b="b" l="l" r="r" t="t"/>
              <a:pathLst>
                <a:path extrusionOk="0" h="3226" w="3934">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5"/>
            <p:cNvSpPr/>
            <p:nvPr/>
          </p:nvSpPr>
          <p:spPr>
            <a:xfrm>
              <a:off x="4715725" y="4587625"/>
              <a:ext cx="98350" cy="74625"/>
            </a:xfrm>
            <a:custGeom>
              <a:rect b="b" l="l" r="r" t="t"/>
              <a:pathLst>
                <a:path extrusionOk="0" h="2985" w="3934">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5"/>
            <p:cNvSpPr/>
            <p:nvPr/>
          </p:nvSpPr>
          <p:spPr>
            <a:xfrm>
              <a:off x="3732450" y="3279475"/>
              <a:ext cx="87025" cy="70250"/>
            </a:xfrm>
            <a:custGeom>
              <a:rect b="b" l="l" r="r" t="t"/>
              <a:pathLst>
                <a:path extrusionOk="0" h="2810" w="3481">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5"/>
            <p:cNvSpPr/>
            <p:nvPr/>
          </p:nvSpPr>
          <p:spPr>
            <a:xfrm>
              <a:off x="7151175" y="4447700"/>
              <a:ext cx="124825" cy="80400"/>
            </a:xfrm>
            <a:custGeom>
              <a:rect b="b" l="l" r="r" t="t"/>
              <a:pathLst>
                <a:path extrusionOk="0" h="3216" w="4993">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5"/>
            <p:cNvSpPr/>
            <p:nvPr/>
          </p:nvSpPr>
          <p:spPr>
            <a:xfrm>
              <a:off x="5593100" y="3857750"/>
              <a:ext cx="64300" cy="73225"/>
            </a:xfrm>
            <a:custGeom>
              <a:rect b="b" l="l" r="r" t="t"/>
              <a:pathLst>
                <a:path extrusionOk="0" h="2929" w="2572">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5"/>
            <p:cNvSpPr/>
            <p:nvPr/>
          </p:nvSpPr>
          <p:spPr>
            <a:xfrm>
              <a:off x="5676300" y="5090600"/>
              <a:ext cx="117250" cy="68825"/>
            </a:xfrm>
            <a:custGeom>
              <a:rect b="b" l="l" r="r" t="t"/>
              <a:pathLst>
                <a:path extrusionOk="0" h="2753" w="469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5"/>
            <p:cNvSpPr/>
            <p:nvPr/>
          </p:nvSpPr>
          <p:spPr>
            <a:xfrm>
              <a:off x="5982600" y="3985550"/>
              <a:ext cx="65200" cy="76450"/>
            </a:xfrm>
            <a:custGeom>
              <a:rect b="b" l="l" r="r" t="t"/>
              <a:pathLst>
                <a:path extrusionOk="0" h="3058" w="2608">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5"/>
            <p:cNvSpPr/>
            <p:nvPr/>
          </p:nvSpPr>
          <p:spPr>
            <a:xfrm>
              <a:off x="4035000" y="4184275"/>
              <a:ext cx="113475" cy="78150"/>
            </a:xfrm>
            <a:custGeom>
              <a:rect b="b" l="l" r="r" t="t"/>
              <a:pathLst>
                <a:path extrusionOk="0" h="3126" w="4539">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5"/>
            <p:cNvSpPr/>
            <p:nvPr/>
          </p:nvSpPr>
          <p:spPr>
            <a:xfrm>
              <a:off x="3724900" y="3298050"/>
              <a:ext cx="98300" cy="84550"/>
            </a:xfrm>
            <a:custGeom>
              <a:rect b="b" l="l" r="r" t="t"/>
              <a:pathLst>
                <a:path extrusionOk="0" h="3382" w="3932">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5"/>
            <p:cNvSpPr/>
            <p:nvPr/>
          </p:nvSpPr>
          <p:spPr>
            <a:xfrm>
              <a:off x="979350" y="1281925"/>
              <a:ext cx="79425" cy="72325"/>
            </a:xfrm>
            <a:custGeom>
              <a:rect b="b" l="l" r="r" t="t"/>
              <a:pathLst>
                <a:path extrusionOk="0" h="2893" w="3177">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5"/>
            <p:cNvSpPr/>
            <p:nvPr/>
          </p:nvSpPr>
          <p:spPr>
            <a:xfrm>
              <a:off x="7215475" y="4685950"/>
              <a:ext cx="83225" cy="68550"/>
            </a:xfrm>
            <a:custGeom>
              <a:rect b="b" l="l" r="r" t="t"/>
              <a:pathLst>
                <a:path extrusionOk="0" h="2742" w="3329">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5"/>
            <p:cNvSpPr/>
            <p:nvPr/>
          </p:nvSpPr>
          <p:spPr>
            <a:xfrm>
              <a:off x="5854025" y="4738900"/>
              <a:ext cx="109700" cy="45000"/>
            </a:xfrm>
            <a:custGeom>
              <a:rect b="b" l="l" r="r" t="t"/>
              <a:pathLst>
                <a:path extrusionOk="0" h="1800" w="4388">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5"/>
            <p:cNvSpPr/>
            <p:nvPr/>
          </p:nvSpPr>
          <p:spPr>
            <a:xfrm>
              <a:off x="5494775" y="3852400"/>
              <a:ext cx="64300" cy="95375"/>
            </a:xfrm>
            <a:custGeom>
              <a:rect b="b" l="l" r="r" t="t"/>
              <a:pathLst>
                <a:path extrusionOk="0" h="3815" w="2572">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5"/>
            <p:cNvSpPr/>
            <p:nvPr/>
          </p:nvSpPr>
          <p:spPr>
            <a:xfrm>
              <a:off x="4016100" y="3611925"/>
              <a:ext cx="98350" cy="83225"/>
            </a:xfrm>
            <a:custGeom>
              <a:rect b="b" l="l" r="r" t="t"/>
              <a:pathLst>
                <a:path extrusionOk="0" h="3329" w="3934">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5"/>
            <p:cNvSpPr/>
            <p:nvPr/>
          </p:nvSpPr>
          <p:spPr>
            <a:xfrm>
              <a:off x="5649825" y="5058475"/>
              <a:ext cx="109675" cy="52625"/>
            </a:xfrm>
            <a:custGeom>
              <a:rect b="b" l="l" r="r" t="t"/>
              <a:pathLst>
                <a:path extrusionOk="0" h="2105" w="4387">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5"/>
            <p:cNvSpPr/>
            <p:nvPr/>
          </p:nvSpPr>
          <p:spPr>
            <a:xfrm>
              <a:off x="7083100" y="4447425"/>
              <a:ext cx="79450" cy="74650"/>
            </a:xfrm>
            <a:custGeom>
              <a:rect b="b" l="l" r="r" t="t"/>
              <a:pathLst>
                <a:path extrusionOk="0" h="2986" w="3178">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5"/>
            <p:cNvSpPr/>
            <p:nvPr/>
          </p:nvSpPr>
          <p:spPr>
            <a:xfrm>
              <a:off x="2302950" y="779400"/>
              <a:ext cx="75675" cy="64650"/>
            </a:xfrm>
            <a:custGeom>
              <a:rect b="b" l="l" r="r" t="t"/>
              <a:pathLst>
                <a:path extrusionOk="0" h="2586" w="3027">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5"/>
            <p:cNvSpPr/>
            <p:nvPr/>
          </p:nvSpPr>
          <p:spPr>
            <a:xfrm>
              <a:off x="3694650" y="3951225"/>
              <a:ext cx="75650" cy="48150"/>
            </a:xfrm>
            <a:custGeom>
              <a:rect b="b" l="l" r="r" t="t"/>
              <a:pathLst>
                <a:path extrusionOk="0" h="1926" w="3026">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5"/>
            <p:cNvSpPr/>
            <p:nvPr/>
          </p:nvSpPr>
          <p:spPr>
            <a:xfrm>
              <a:off x="5895625" y="3982550"/>
              <a:ext cx="71875" cy="75650"/>
            </a:xfrm>
            <a:custGeom>
              <a:rect b="b" l="l" r="r" t="t"/>
              <a:pathLst>
                <a:path extrusionOk="0" h="3026" w="2875">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5"/>
            <p:cNvSpPr/>
            <p:nvPr/>
          </p:nvSpPr>
          <p:spPr>
            <a:xfrm>
              <a:off x="5744350" y="5073000"/>
              <a:ext cx="71875" cy="70575"/>
            </a:xfrm>
            <a:custGeom>
              <a:rect b="b" l="l" r="r" t="t"/>
              <a:pathLst>
                <a:path extrusionOk="0" h="2823" w="2875">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5"/>
            <p:cNvSpPr/>
            <p:nvPr/>
          </p:nvSpPr>
          <p:spPr>
            <a:xfrm>
              <a:off x="6723825" y="4434675"/>
              <a:ext cx="68100" cy="58425"/>
            </a:xfrm>
            <a:custGeom>
              <a:rect b="b" l="l" r="r" t="t"/>
              <a:pathLst>
                <a:path extrusionOk="0" h="2337" w="2724">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5"/>
            <p:cNvSpPr/>
            <p:nvPr/>
          </p:nvSpPr>
          <p:spPr>
            <a:xfrm>
              <a:off x="2408850" y="3517825"/>
              <a:ext cx="60525" cy="45500"/>
            </a:xfrm>
            <a:custGeom>
              <a:rect b="b" l="l" r="r" t="t"/>
              <a:pathLst>
                <a:path extrusionOk="0" h="1820" w="2421">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5"/>
            <p:cNvSpPr/>
            <p:nvPr/>
          </p:nvSpPr>
          <p:spPr>
            <a:xfrm>
              <a:off x="5797300" y="4663275"/>
              <a:ext cx="49200" cy="64300"/>
            </a:xfrm>
            <a:custGeom>
              <a:rect b="b" l="l" r="r" t="t"/>
              <a:pathLst>
                <a:path extrusionOk="0" h="2572" w="1968">
                  <a:moveTo>
                    <a:pt x="1" y="0"/>
                  </a:moveTo>
                  <a:cubicBezTo>
                    <a:pt x="1" y="908"/>
                    <a:pt x="1" y="1815"/>
                    <a:pt x="757" y="2572"/>
                  </a:cubicBezTo>
                  <a:cubicBezTo>
                    <a:pt x="1967" y="756"/>
                    <a:pt x="1816" y="454"/>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5"/>
            <p:cNvSpPr/>
            <p:nvPr/>
          </p:nvSpPr>
          <p:spPr>
            <a:xfrm>
              <a:off x="2885350" y="1790500"/>
              <a:ext cx="60525" cy="49125"/>
            </a:xfrm>
            <a:custGeom>
              <a:rect b="b" l="l" r="r" t="t"/>
              <a:pathLst>
                <a:path extrusionOk="0" h="1965" w="2421">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5"/>
            <p:cNvSpPr/>
            <p:nvPr/>
          </p:nvSpPr>
          <p:spPr>
            <a:xfrm>
              <a:off x="2393725" y="3339650"/>
              <a:ext cx="64300" cy="52975"/>
            </a:xfrm>
            <a:custGeom>
              <a:rect b="b" l="l" r="r" t="t"/>
              <a:pathLst>
                <a:path extrusionOk="0" h="2119" w="2572">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5"/>
            <p:cNvSpPr/>
            <p:nvPr/>
          </p:nvSpPr>
          <p:spPr>
            <a:xfrm>
              <a:off x="5324575" y="3816000"/>
              <a:ext cx="56750" cy="44025"/>
            </a:xfrm>
            <a:custGeom>
              <a:rect b="b" l="l" r="r" t="t"/>
              <a:pathLst>
                <a:path extrusionOk="0" h="1761" w="227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5"/>
            <p:cNvSpPr/>
            <p:nvPr/>
          </p:nvSpPr>
          <p:spPr>
            <a:xfrm>
              <a:off x="1020925" y="1735450"/>
              <a:ext cx="56775" cy="46875"/>
            </a:xfrm>
            <a:custGeom>
              <a:rect b="b" l="l" r="r" t="t"/>
              <a:pathLst>
                <a:path extrusionOk="0" h="1875" w="2271">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5"/>
            <p:cNvSpPr/>
            <p:nvPr/>
          </p:nvSpPr>
          <p:spPr>
            <a:xfrm>
              <a:off x="6587700" y="5014975"/>
              <a:ext cx="68100" cy="48225"/>
            </a:xfrm>
            <a:custGeom>
              <a:rect b="b" l="l" r="r" t="t"/>
              <a:pathLst>
                <a:path extrusionOk="0" h="1929" w="2724">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5"/>
            <p:cNvSpPr/>
            <p:nvPr/>
          </p:nvSpPr>
          <p:spPr>
            <a:xfrm>
              <a:off x="741075" y="1122200"/>
              <a:ext cx="60550" cy="61875"/>
            </a:xfrm>
            <a:custGeom>
              <a:rect b="b" l="l" r="r" t="t"/>
              <a:pathLst>
                <a:path extrusionOk="0" h="2475" w="2422">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5"/>
            <p:cNvSpPr/>
            <p:nvPr/>
          </p:nvSpPr>
          <p:spPr>
            <a:xfrm>
              <a:off x="2223550" y="3772450"/>
              <a:ext cx="60525" cy="36150"/>
            </a:xfrm>
            <a:custGeom>
              <a:rect b="b" l="l" r="r" t="t"/>
              <a:pathLst>
                <a:path extrusionOk="0" h="1446" w="2421">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5"/>
            <p:cNvSpPr/>
            <p:nvPr/>
          </p:nvSpPr>
          <p:spPr>
            <a:xfrm>
              <a:off x="1023175" y="1315225"/>
              <a:ext cx="65850" cy="61725"/>
            </a:xfrm>
            <a:custGeom>
              <a:rect b="b" l="l" r="r" t="t"/>
              <a:pathLst>
                <a:path extrusionOk="0" h="2469" w="2634">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5"/>
            <p:cNvSpPr/>
            <p:nvPr/>
          </p:nvSpPr>
          <p:spPr>
            <a:xfrm>
              <a:off x="5517450" y="3799575"/>
              <a:ext cx="52975" cy="58200"/>
            </a:xfrm>
            <a:custGeom>
              <a:rect b="b" l="l" r="r" t="t"/>
              <a:pathLst>
                <a:path extrusionOk="0" h="2328" w="2119">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5"/>
            <p:cNvSpPr/>
            <p:nvPr/>
          </p:nvSpPr>
          <p:spPr>
            <a:xfrm>
              <a:off x="5169525" y="4587300"/>
              <a:ext cx="52975" cy="45025"/>
            </a:xfrm>
            <a:custGeom>
              <a:rect b="b" l="l" r="r" t="t"/>
              <a:pathLst>
                <a:path extrusionOk="0" h="1801" w="2119">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5"/>
            <p:cNvSpPr/>
            <p:nvPr/>
          </p:nvSpPr>
          <p:spPr>
            <a:xfrm>
              <a:off x="5657375" y="4375850"/>
              <a:ext cx="49200" cy="43050"/>
            </a:xfrm>
            <a:custGeom>
              <a:rect b="b" l="l" r="r" t="t"/>
              <a:pathLst>
                <a:path extrusionOk="0" h="1722" w="1968">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5"/>
            <p:cNvSpPr/>
            <p:nvPr/>
          </p:nvSpPr>
          <p:spPr>
            <a:xfrm>
              <a:off x="5040950" y="5306000"/>
              <a:ext cx="56750" cy="38150"/>
            </a:xfrm>
            <a:custGeom>
              <a:rect b="b" l="l" r="r" t="t"/>
              <a:pathLst>
                <a:path extrusionOk="0" h="1526" w="227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5"/>
            <p:cNvSpPr/>
            <p:nvPr/>
          </p:nvSpPr>
          <p:spPr>
            <a:xfrm>
              <a:off x="4821600" y="4504425"/>
              <a:ext cx="79450" cy="51450"/>
            </a:xfrm>
            <a:custGeom>
              <a:rect b="b" l="l" r="r" t="t"/>
              <a:pathLst>
                <a:path extrusionOk="0" h="2058" w="3178">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5"/>
            <p:cNvSpPr/>
            <p:nvPr/>
          </p:nvSpPr>
          <p:spPr>
            <a:xfrm>
              <a:off x="971775" y="1627250"/>
              <a:ext cx="56750" cy="47125"/>
            </a:xfrm>
            <a:custGeom>
              <a:rect b="b" l="l" r="r" t="t"/>
              <a:pathLst>
                <a:path extrusionOk="0" h="1885" w="227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5"/>
            <p:cNvSpPr/>
            <p:nvPr/>
          </p:nvSpPr>
          <p:spPr>
            <a:xfrm>
              <a:off x="1989075" y="2155950"/>
              <a:ext cx="56750" cy="53300"/>
            </a:xfrm>
            <a:custGeom>
              <a:rect b="b" l="l" r="r" t="t"/>
              <a:pathLst>
                <a:path extrusionOk="0" h="2132" w="227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5"/>
            <p:cNvSpPr/>
            <p:nvPr/>
          </p:nvSpPr>
          <p:spPr>
            <a:xfrm>
              <a:off x="3513125" y="3880450"/>
              <a:ext cx="75650" cy="37825"/>
            </a:xfrm>
            <a:custGeom>
              <a:rect b="b" l="l" r="r" t="t"/>
              <a:pathLst>
                <a:path extrusionOk="0" h="1513" w="3026">
                  <a:moveTo>
                    <a:pt x="2118" y="0"/>
                  </a:moveTo>
                  <a:cubicBezTo>
                    <a:pt x="1059" y="0"/>
                    <a:pt x="0" y="0"/>
                    <a:pt x="757" y="1513"/>
                  </a:cubicBezTo>
                  <a:cubicBezTo>
                    <a:pt x="1664" y="1362"/>
                    <a:pt x="3026" y="1513"/>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5"/>
            <p:cNvSpPr/>
            <p:nvPr/>
          </p:nvSpPr>
          <p:spPr>
            <a:xfrm>
              <a:off x="4057700" y="3664875"/>
              <a:ext cx="91400" cy="42950"/>
            </a:xfrm>
            <a:custGeom>
              <a:rect b="b" l="l" r="r" t="t"/>
              <a:pathLst>
                <a:path extrusionOk="0" h="1718" w="3656">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5"/>
            <p:cNvSpPr/>
            <p:nvPr/>
          </p:nvSpPr>
          <p:spPr>
            <a:xfrm>
              <a:off x="1758375" y="2596950"/>
              <a:ext cx="60550" cy="44000"/>
            </a:xfrm>
            <a:custGeom>
              <a:rect b="b" l="l" r="r" t="t"/>
              <a:pathLst>
                <a:path extrusionOk="0" h="1760" w="2422">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5"/>
            <p:cNvSpPr/>
            <p:nvPr/>
          </p:nvSpPr>
          <p:spPr>
            <a:xfrm>
              <a:off x="7177650" y="4734775"/>
              <a:ext cx="83225" cy="28725"/>
            </a:xfrm>
            <a:custGeom>
              <a:rect b="b" l="l" r="r" t="t"/>
              <a:pathLst>
                <a:path extrusionOk="0" h="1149" w="3329">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5"/>
            <p:cNvSpPr/>
            <p:nvPr/>
          </p:nvSpPr>
          <p:spPr>
            <a:xfrm>
              <a:off x="2571450" y="1535750"/>
              <a:ext cx="60550" cy="51125"/>
            </a:xfrm>
            <a:custGeom>
              <a:rect b="b" l="l" r="r" t="t"/>
              <a:pathLst>
                <a:path extrusionOk="0" h="2045" w="2422">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5"/>
            <p:cNvSpPr/>
            <p:nvPr/>
          </p:nvSpPr>
          <p:spPr>
            <a:xfrm>
              <a:off x="2049575" y="3032325"/>
              <a:ext cx="49200" cy="35400"/>
            </a:xfrm>
            <a:custGeom>
              <a:rect b="b" l="l" r="r" t="t"/>
              <a:pathLst>
                <a:path extrusionOk="0" h="1416" w="1968">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5"/>
            <p:cNvSpPr/>
            <p:nvPr/>
          </p:nvSpPr>
          <p:spPr>
            <a:xfrm>
              <a:off x="3376975" y="3037100"/>
              <a:ext cx="49200" cy="36325"/>
            </a:xfrm>
            <a:custGeom>
              <a:rect b="b" l="l" r="r" t="t"/>
              <a:pathLst>
                <a:path extrusionOk="0" h="1453" w="1968">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5"/>
            <p:cNvSpPr/>
            <p:nvPr/>
          </p:nvSpPr>
          <p:spPr>
            <a:xfrm>
              <a:off x="2276475" y="752150"/>
              <a:ext cx="52975" cy="49975"/>
            </a:xfrm>
            <a:custGeom>
              <a:rect b="b" l="l" r="r" t="t"/>
              <a:pathLst>
                <a:path extrusionOk="0" h="1999" w="2119">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5"/>
            <p:cNvSpPr/>
            <p:nvPr/>
          </p:nvSpPr>
          <p:spPr>
            <a:xfrm>
              <a:off x="4008525" y="3642200"/>
              <a:ext cx="64325" cy="60525"/>
            </a:xfrm>
            <a:custGeom>
              <a:rect b="b" l="l" r="r" t="t"/>
              <a:pathLst>
                <a:path extrusionOk="0" h="2421" w="2573">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5"/>
            <p:cNvSpPr/>
            <p:nvPr/>
          </p:nvSpPr>
          <p:spPr>
            <a:xfrm>
              <a:off x="1777300" y="1209025"/>
              <a:ext cx="37825" cy="40825"/>
            </a:xfrm>
            <a:custGeom>
              <a:rect b="b" l="l" r="r" t="t"/>
              <a:pathLst>
                <a:path extrusionOk="0" h="1633" w="1513">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5"/>
            <p:cNvSpPr/>
            <p:nvPr/>
          </p:nvSpPr>
          <p:spPr>
            <a:xfrm>
              <a:off x="6769225" y="4440150"/>
              <a:ext cx="56750" cy="41625"/>
            </a:xfrm>
            <a:custGeom>
              <a:rect b="b" l="l" r="r" t="t"/>
              <a:pathLst>
                <a:path extrusionOk="0" h="1665" w="227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5"/>
            <p:cNvSpPr/>
            <p:nvPr/>
          </p:nvSpPr>
          <p:spPr>
            <a:xfrm>
              <a:off x="3637925" y="3139225"/>
              <a:ext cx="41625" cy="31250"/>
            </a:xfrm>
            <a:custGeom>
              <a:rect b="b" l="l" r="r" t="t"/>
              <a:pathLst>
                <a:path extrusionOk="0" h="1250" w="1665">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5"/>
            <p:cNvSpPr/>
            <p:nvPr/>
          </p:nvSpPr>
          <p:spPr>
            <a:xfrm>
              <a:off x="760000" y="2356400"/>
              <a:ext cx="37850" cy="31250"/>
            </a:xfrm>
            <a:custGeom>
              <a:rect b="b" l="l" r="r" t="t"/>
              <a:pathLst>
                <a:path extrusionOk="0" h="1250" w="1514">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5"/>
            <p:cNvSpPr/>
            <p:nvPr/>
          </p:nvSpPr>
          <p:spPr>
            <a:xfrm>
              <a:off x="771350" y="1153800"/>
              <a:ext cx="49175" cy="40900"/>
            </a:xfrm>
            <a:custGeom>
              <a:rect b="b" l="l" r="r" t="t"/>
              <a:pathLst>
                <a:path extrusionOk="0" h="1636" w="1967">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5"/>
            <p:cNvSpPr/>
            <p:nvPr/>
          </p:nvSpPr>
          <p:spPr>
            <a:xfrm>
              <a:off x="1467175" y="2396975"/>
              <a:ext cx="37850" cy="32775"/>
            </a:xfrm>
            <a:custGeom>
              <a:rect b="b" l="l" r="r" t="t"/>
              <a:pathLst>
                <a:path extrusionOk="0" h="1311" w="1514">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5"/>
            <p:cNvSpPr/>
            <p:nvPr/>
          </p:nvSpPr>
          <p:spPr>
            <a:xfrm>
              <a:off x="3331600" y="3670350"/>
              <a:ext cx="37825" cy="28600"/>
            </a:xfrm>
            <a:custGeom>
              <a:rect b="b" l="l" r="r" t="t"/>
              <a:pathLst>
                <a:path extrusionOk="0" h="1144" w="1513">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5"/>
            <p:cNvSpPr/>
            <p:nvPr/>
          </p:nvSpPr>
          <p:spPr>
            <a:xfrm>
              <a:off x="5725450" y="5058975"/>
              <a:ext cx="75650" cy="39225"/>
            </a:xfrm>
            <a:custGeom>
              <a:rect b="b" l="l" r="r" t="t"/>
              <a:pathLst>
                <a:path extrusionOk="0" h="1569" w="3026">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5"/>
            <p:cNvSpPr/>
            <p:nvPr/>
          </p:nvSpPr>
          <p:spPr>
            <a:xfrm>
              <a:off x="5649825" y="5094150"/>
              <a:ext cx="56750" cy="38075"/>
            </a:xfrm>
            <a:custGeom>
              <a:rect b="b" l="l" r="r" t="t"/>
              <a:pathLst>
                <a:path extrusionOk="0" h="1523" w="227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5"/>
            <p:cNvSpPr/>
            <p:nvPr/>
          </p:nvSpPr>
          <p:spPr>
            <a:xfrm>
              <a:off x="2314300" y="2049075"/>
              <a:ext cx="34050" cy="31275"/>
            </a:xfrm>
            <a:custGeom>
              <a:rect b="b" l="l" r="r" t="t"/>
              <a:pathLst>
                <a:path extrusionOk="0" h="1251" w="1362">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5"/>
            <p:cNvSpPr/>
            <p:nvPr/>
          </p:nvSpPr>
          <p:spPr>
            <a:xfrm>
              <a:off x="3513125" y="2976600"/>
              <a:ext cx="26500" cy="22725"/>
            </a:xfrm>
            <a:custGeom>
              <a:rect b="b" l="l" r="r" t="t"/>
              <a:pathLst>
                <a:path extrusionOk="0" h="909" w="106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5"/>
            <p:cNvSpPr/>
            <p:nvPr/>
          </p:nvSpPr>
          <p:spPr>
            <a:xfrm>
              <a:off x="1811325" y="3343425"/>
              <a:ext cx="30275" cy="25775"/>
            </a:xfrm>
            <a:custGeom>
              <a:rect b="b" l="l" r="r" t="t"/>
              <a:pathLst>
                <a:path extrusionOk="0" h="1031" w="1211">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5"/>
            <p:cNvSpPr/>
            <p:nvPr/>
          </p:nvSpPr>
          <p:spPr>
            <a:xfrm>
              <a:off x="5313250" y="4795275"/>
              <a:ext cx="22700" cy="23400"/>
            </a:xfrm>
            <a:custGeom>
              <a:rect b="b" l="l" r="r" t="t"/>
              <a:pathLst>
                <a:path extrusionOk="0" h="936" w="908">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15"/>
            <p:cNvSpPr/>
            <p:nvPr/>
          </p:nvSpPr>
          <p:spPr>
            <a:xfrm>
              <a:off x="5827550" y="4734775"/>
              <a:ext cx="34075" cy="30625"/>
            </a:xfrm>
            <a:custGeom>
              <a:rect b="b" l="l" r="r" t="t"/>
              <a:pathLst>
                <a:path extrusionOk="0" h="1225" w="1363">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5"/>
            <p:cNvSpPr/>
            <p:nvPr/>
          </p:nvSpPr>
          <p:spPr>
            <a:xfrm>
              <a:off x="6697375" y="4392275"/>
              <a:ext cx="37825" cy="28975"/>
            </a:xfrm>
            <a:custGeom>
              <a:rect b="b" l="l" r="r" t="t"/>
              <a:pathLst>
                <a:path extrusionOk="0" h="1159" w="1513">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5"/>
            <p:cNvSpPr/>
            <p:nvPr/>
          </p:nvSpPr>
          <p:spPr>
            <a:xfrm>
              <a:off x="1890750" y="2827700"/>
              <a:ext cx="34050" cy="28925"/>
            </a:xfrm>
            <a:custGeom>
              <a:rect b="b" l="l" r="r" t="t"/>
              <a:pathLst>
                <a:path extrusionOk="0" h="1157" w="1362">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5"/>
            <p:cNvSpPr/>
            <p:nvPr/>
          </p:nvSpPr>
          <p:spPr>
            <a:xfrm>
              <a:off x="1754600" y="1452550"/>
              <a:ext cx="22725" cy="18925"/>
            </a:xfrm>
            <a:custGeom>
              <a:rect b="b" l="l" r="r" t="t"/>
              <a:pathLst>
                <a:path extrusionOk="0" h="757" w="909">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5"/>
            <p:cNvSpPr/>
            <p:nvPr/>
          </p:nvSpPr>
          <p:spPr>
            <a:xfrm>
              <a:off x="6595250" y="4837225"/>
              <a:ext cx="18950" cy="20425"/>
            </a:xfrm>
            <a:custGeom>
              <a:rect b="b" l="l" r="r" t="t"/>
              <a:pathLst>
                <a:path extrusionOk="0" h="817" w="758">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5"/>
            <p:cNvSpPr/>
            <p:nvPr/>
          </p:nvSpPr>
          <p:spPr>
            <a:xfrm>
              <a:off x="1724350" y="1632400"/>
              <a:ext cx="18925" cy="18500"/>
            </a:xfrm>
            <a:custGeom>
              <a:rect b="b" l="l" r="r" t="t"/>
              <a:pathLst>
                <a:path extrusionOk="0" h="740" w="757">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5"/>
            <p:cNvSpPr/>
            <p:nvPr/>
          </p:nvSpPr>
          <p:spPr>
            <a:xfrm>
              <a:off x="873450" y="1443975"/>
              <a:ext cx="41625" cy="50200"/>
            </a:xfrm>
            <a:custGeom>
              <a:rect b="b" l="l" r="r" t="t"/>
              <a:pathLst>
                <a:path extrusionOk="0" h="2008" w="1665">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5"/>
            <p:cNvSpPr/>
            <p:nvPr/>
          </p:nvSpPr>
          <p:spPr>
            <a:xfrm>
              <a:off x="1054975" y="1327750"/>
              <a:ext cx="56750" cy="49200"/>
            </a:xfrm>
            <a:custGeom>
              <a:rect b="b" l="l" r="r" t="t"/>
              <a:pathLst>
                <a:path extrusionOk="0" h="1968" w="2270">
                  <a:moveTo>
                    <a:pt x="454" y="1"/>
                  </a:moveTo>
                  <a:lnTo>
                    <a:pt x="454" y="1"/>
                  </a:lnTo>
                  <a:cubicBezTo>
                    <a:pt x="303" y="606"/>
                    <a:pt x="152" y="1211"/>
                    <a:pt x="0" y="1967"/>
                  </a:cubicBezTo>
                  <a:cubicBezTo>
                    <a:pt x="2269" y="1816"/>
                    <a:pt x="757" y="757"/>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5"/>
            <p:cNvSpPr/>
            <p:nvPr/>
          </p:nvSpPr>
          <p:spPr>
            <a:xfrm>
              <a:off x="6440200" y="3697425"/>
              <a:ext cx="22725" cy="20425"/>
            </a:xfrm>
            <a:custGeom>
              <a:rect b="b" l="l" r="r" t="t"/>
              <a:pathLst>
                <a:path extrusionOk="0" h="817" w="909">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5"/>
            <p:cNvSpPr/>
            <p:nvPr/>
          </p:nvSpPr>
          <p:spPr>
            <a:xfrm>
              <a:off x="3297550" y="2708100"/>
              <a:ext cx="22725" cy="18925"/>
            </a:xfrm>
            <a:custGeom>
              <a:rect b="b" l="l" r="r" t="t"/>
              <a:pathLst>
                <a:path extrusionOk="0" h="757" w="909">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5"/>
            <p:cNvSpPr/>
            <p:nvPr/>
          </p:nvSpPr>
          <p:spPr>
            <a:xfrm>
              <a:off x="2590375" y="1577350"/>
              <a:ext cx="45400" cy="27100"/>
            </a:xfrm>
            <a:custGeom>
              <a:rect b="b" l="l" r="r" t="t"/>
              <a:pathLst>
                <a:path extrusionOk="0" h="1084" w="1816">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5"/>
            <p:cNvSpPr/>
            <p:nvPr/>
          </p:nvSpPr>
          <p:spPr>
            <a:xfrm>
              <a:off x="3649275" y="3941375"/>
              <a:ext cx="45400" cy="18500"/>
            </a:xfrm>
            <a:custGeom>
              <a:rect b="b" l="l" r="r" t="t"/>
              <a:pathLst>
                <a:path extrusionOk="0" h="740" w="1816">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5"/>
            <p:cNvSpPr/>
            <p:nvPr/>
          </p:nvSpPr>
          <p:spPr>
            <a:xfrm>
              <a:off x="2287825" y="1836875"/>
              <a:ext cx="30275" cy="24125"/>
            </a:xfrm>
            <a:custGeom>
              <a:rect b="b" l="l" r="r" t="t"/>
              <a:pathLst>
                <a:path extrusionOk="0" h="965" w="1211">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5"/>
            <p:cNvSpPr/>
            <p:nvPr/>
          </p:nvSpPr>
          <p:spPr>
            <a:xfrm>
              <a:off x="487700" y="268875"/>
              <a:ext cx="30300" cy="28175"/>
            </a:xfrm>
            <a:custGeom>
              <a:rect b="b" l="l" r="r" t="t"/>
              <a:pathLst>
                <a:path extrusionOk="0" h="1127" w="1212">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5"/>
            <p:cNvSpPr/>
            <p:nvPr/>
          </p:nvSpPr>
          <p:spPr>
            <a:xfrm>
              <a:off x="4004750" y="3606825"/>
              <a:ext cx="37850" cy="29250"/>
            </a:xfrm>
            <a:custGeom>
              <a:rect b="b" l="l" r="r" t="t"/>
              <a:pathLst>
                <a:path extrusionOk="0" h="1170" w="1514">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5"/>
            <p:cNvSpPr/>
            <p:nvPr/>
          </p:nvSpPr>
          <p:spPr>
            <a:xfrm>
              <a:off x="2700050" y="1260975"/>
              <a:ext cx="22700" cy="22000"/>
            </a:xfrm>
            <a:custGeom>
              <a:rect b="b" l="l" r="r" t="t"/>
              <a:pathLst>
                <a:path extrusionOk="0" h="880" w="908">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5"/>
            <p:cNvSpPr/>
            <p:nvPr/>
          </p:nvSpPr>
          <p:spPr>
            <a:xfrm>
              <a:off x="3736250" y="2023600"/>
              <a:ext cx="26500" cy="18925"/>
            </a:xfrm>
            <a:custGeom>
              <a:rect b="b" l="l" r="r" t="t"/>
              <a:pathLst>
                <a:path extrusionOk="0" h="757" w="106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5"/>
            <p:cNvSpPr/>
            <p:nvPr/>
          </p:nvSpPr>
          <p:spPr>
            <a:xfrm>
              <a:off x="6614175" y="5054675"/>
              <a:ext cx="45400" cy="28400"/>
            </a:xfrm>
            <a:custGeom>
              <a:rect b="b" l="l" r="r" t="t"/>
              <a:pathLst>
                <a:path extrusionOk="0" h="1136" w="1816">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5"/>
            <p:cNvSpPr/>
            <p:nvPr/>
          </p:nvSpPr>
          <p:spPr>
            <a:xfrm>
              <a:off x="903700" y="1456325"/>
              <a:ext cx="30275" cy="40125"/>
            </a:xfrm>
            <a:custGeom>
              <a:rect b="b" l="l" r="r" t="t"/>
              <a:pathLst>
                <a:path extrusionOk="0" h="1605" w="1211">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5"/>
            <p:cNvSpPr/>
            <p:nvPr/>
          </p:nvSpPr>
          <p:spPr>
            <a:xfrm>
              <a:off x="2730300" y="2186225"/>
              <a:ext cx="22700" cy="13050"/>
            </a:xfrm>
            <a:custGeom>
              <a:rect b="b" l="l" r="r" t="t"/>
              <a:pathLst>
                <a:path extrusionOk="0" h="522" w="908">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5"/>
            <p:cNvSpPr/>
            <p:nvPr/>
          </p:nvSpPr>
          <p:spPr>
            <a:xfrm>
              <a:off x="4889675" y="4512000"/>
              <a:ext cx="30275" cy="22700"/>
            </a:xfrm>
            <a:custGeom>
              <a:rect b="b" l="l" r="r" t="t"/>
              <a:pathLst>
                <a:path extrusionOk="0" h="908" w="1211">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5"/>
            <p:cNvSpPr/>
            <p:nvPr/>
          </p:nvSpPr>
          <p:spPr>
            <a:xfrm>
              <a:off x="5730250" y="4364500"/>
              <a:ext cx="14125" cy="9075"/>
            </a:xfrm>
            <a:custGeom>
              <a:rect b="b" l="l" r="r" t="t"/>
              <a:pathLst>
                <a:path extrusionOk="0" h="363" w="565">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5"/>
            <p:cNvSpPr/>
            <p:nvPr/>
          </p:nvSpPr>
          <p:spPr>
            <a:xfrm>
              <a:off x="4761100" y="4523350"/>
              <a:ext cx="22725" cy="22700"/>
            </a:xfrm>
            <a:custGeom>
              <a:rect b="b" l="l" r="r" t="t"/>
              <a:pathLst>
                <a:path extrusionOk="0" h="908" w="909">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5"/>
            <p:cNvSpPr/>
            <p:nvPr/>
          </p:nvSpPr>
          <p:spPr>
            <a:xfrm>
              <a:off x="6262450" y="4220800"/>
              <a:ext cx="11375" cy="11375"/>
            </a:xfrm>
            <a:custGeom>
              <a:rect b="b" l="l" r="r" t="t"/>
              <a:pathLst>
                <a:path extrusionOk="0" h="455" w="455">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5"/>
            <p:cNvSpPr/>
            <p:nvPr/>
          </p:nvSpPr>
          <p:spPr>
            <a:xfrm>
              <a:off x="5513675" y="3848700"/>
              <a:ext cx="30275" cy="24200"/>
            </a:xfrm>
            <a:custGeom>
              <a:rect b="b" l="l" r="r" t="t"/>
              <a:pathLst>
                <a:path extrusionOk="0" h="968" w="1211">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5"/>
            <p:cNvSpPr/>
            <p:nvPr/>
          </p:nvSpPr>
          <p:spPr>
            <a:xfrm>
              <a:off x="5733025" y="5146575"/>
              <a:ext cx="22700" cy="17800"/>
            </a:xfrm>
            <a:custGeom>
              <a:rect b="b" l="l" r="r" t="t"/>
              <a:pathLst>
                <a:path extrusionOk="0" h="712" w="908">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5"/>
            <p:cNvSpPr/>
            <p:nvPr/>
          </p:nvSpPr>
          <p:spPr>
            <a:xfrm>
              <a:off x="6833500" y="4481750"/>
              <a:ext cx="22725" cy="18925"/>
            </a:xfrm>
            <a:custGeom>
              <a:rect b="b" l="l" r="r" t="t"/>
              <a:pathLst>
                <a:path extrusionOk="0" h="757" w="909">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5"/>
            <p:cNvSpPr/>
            <p:nvPr/>
          </p:nvSpPr>
          <p:spPr>
            <a:xfrm>
              <a:off x="4821600" y="3903125"/>
              <a:ext cx="18000" cy="19675"/>
            </a:xfrm>
            <a:custGeom>
              <a:rect b="b" l="l" r="r" t="t"/>
              <a:pathLst>
                <a:path extrusionOk="0" h="787" w="72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5"/>
            <p:cNvSpPr/>
            <p:nvPr/>
          </p:nvSpPr>
          <p:spPr>
            <a:xfrm>
              <a:off x="6833500" y="4519550"/>
              <a:ext cx="30275" cy="30275"/>
            </a:xfrm>
            <a:custGeom>
              <a:rect b="b" l="l" r="r" t="t"/>
              <a:pathLst>
                <a:path extrusionOk="0" h="1211" w="1211">
                  <a:moveTo>
                    <a:pt x="1060" y="1"/>
                  </a:moveTo>
                  <a:lnTo>
                    <a:pt x="1060" y="1"/>
                  </a:lnTo>
                  <a:cubicBezTo>
                    <a:pt x="455" y="152"/>
                    <a:pt x="1" y="455"/>
                    <a:pt x="303" y="1211"/>
                  </a:cubicBezTo>
                  <a:cubicBezTo>
                    <a:pt x="908" y="1060"/>
                    <a:pt x="1211" y="757"/>
                    <a:pt x="106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5"/>
            <p:cNvSpPr/>
            <p:nvPr/>
          </p:nvSpPr>
          <p:spPr>
            <a:xfrm>
              <a:off x="4032400" y="4201900"/>
              <a:ext cx="29100" cy="34625"/>
            </a:xfrm>
            <a:custGeom>
              <a:rect b="b" l="l" r="r" t="t"/>
              <a:pathLst>
                <a:path extrusionOk="0" h="1385" w="1164">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5"/>
            <p:cNvSpPr/>
            <p:nvPr/>
          </p:nvSpPr>
          <p:spPr>
            <a:xfrm>
              <a:off x="4035000" y="4168100"/>
              <a:ext cx="30275" cy="22475"/>
            </a:xfrm>
            <a:custGeom>
              <a:rect b="b" l="l" r="r" t="t"/>
              <a:pathLst>
                <a:path extrusionOk="0" h="899" w="1211">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5"/>
            <p:cNvSpPr/>
            <p:nvPr/>
          </p:nvSpPr>
          <p:spPr>
            <a:xfrm>
              <a:off x="7083100" y="4515775"/>
              <a:ext cx="22725" cy="20500"/>
            </a:xfrm>
            <a:custGeom>
              <a:rect b="b" l="l" r="r" t="t"/>
              <a:pathLst>
                <a:path extrusionOk="0" h="820" w="909">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5"/>
            <p:cNvSpPr/>
            <p:nvPr/>
          </p:nvSpPr>
          <p:spPr>
            <a:xfrm>
              <a:off x="7056625" y="4667050"/>
              <a:ext cx="30275" cy="30275"/>
            </a:xfrm>
            <a:custGeom>
              <a:rect b="b" l="l" r="r" t="t"/>
              <a:pathLst>
                <a:path extrusionOk="0" h="1211" w="1211">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5"/>
            <p:cNvSpPr/>
            <p:nvPr/>
          </p:nvSpPr>
          <p:spPr>
            <a:xfrm>
              <a:off x="4000975" y="3623275"/>
              <a:ext cx="26500" cy="26500"/>
            </a:xfrm>
            <a:custGeom>
              <a:rect b="b" l="l" r="r" t="t"/>
              <a:pathLst>
                <a:path extrusionOk="0" h="1060" w="106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5"/>
            <p:cNvSpPr/>
            <p:nvPr/>
          </p:nvSpPr>
          <p:spPr>
            <a:xfrm>
              <a:off x="1505000" y="1709700"/>
              <a:ext cx="11375" cy="13275"/>
            </a:xfrm>
            <a:custGeom>
              <a:rect b="b" l="l" r="r" t="t"/>
              <a:pathLst>
                <a:path extrusionOk="0" h="531" w="455">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5"/>
            <p:cNvSpPr/>
            <p:nvPr/>
          </p:nvSpPr>
          <p:spPr>
            <a:xfrm>
              <a:off x="2155475" y="3245100"/>
              <a:ext cx="18925" cy="18950"/>
            </a:xfrm>
            <a:custGeom>
              <a:rect b="b" l="l" r="r" t="t"/>
              <a:pathLst>
                <a:path extrusionOk="0" h="758" w="757">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5"/>
            <p:cNvSpPr/>
            <p:nvPr/>
          </p:nvSpPr>
          <p:spPr>
            <a:xfrm>
              <a:off x="3789200" y="1951750"/>
              <a:ext cx="15150" cy="7575"/>
            </a:xfrm>
            <a:custGeom>
              <a:rect b="b" l="l" r="r" t="t"/>
              <a:pathLst>
                <a:path extrusionOk="0" h="303" w="606">
                  <a:moveTo>
                    <a:pt x="151" y="0"/>
                  </a:moveTo>
                  <a:cubicBezTo>
                    <a:pt x="151" y="0"/>
                    <a:pt x="0" y="303"/>
                    <a:pt x="0" y="303"/>
                  </a:cubicBezTo>
                  <a:lnTo>
                    <a:pt x="605" y="303"/>
                  </a:lnTo>
                  <a:cubicBezTo>
                    <a:pt x="605" y="152"/>
                    <a:pt x="605" y="152"/>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5"/>
            <p:cNvSpPr/>
            <p:nvPr/>
          </p:nvSpPr>
          <p:spPr>
            <a:xfrm>
              <a:off x="2299175" y="2560600"/>
              <a:ext cx="15150" cy="18950"/>
            </a:xfrm>
            <a:custGeom>
              <a:rect b="b" l="l" r="r" t="t"/>
              <a:pathLst>
                <a:path extrusionOk="0" h="758" w="606">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15"/>
            <p:cNvSpPr/>
            <p:nvPr/>
          </p:nvSpPr>
          <p:spPr>
            <a:xfrm>
              <a:off x="1285650" y="1545425"/>
              <a:ext cx="11375" cy="11750"/>
            </a:xfrm>
            <a:custGeom>
              <a:rect b="b" l="l" r="r" t="t"/>
              <a:pathLst>
                <a:path extrusionOk="0" h="470" w="455">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15"/>
            <p:cNvSpPr/>
            <p:nvPr/>
          </p:nvSpPr>
          <p:spPr>
            <a:xfrm>
              <a:off x="570900" y="435250"/>
              <a:ext cx="18950" cy="18950"/>
            </a:xfrm>
            <a:custGeom>
              <a:rect b="b" l="l" r="r" t="t"/>
              <a:pathLst>
                <a:path extrusionOk="0" h="758" w="758">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5"/>
            <p:cNvSpPr/>
            <p:nvPr/>
          </p:nvSpPr>
          <p:spPr>
            <a:xfrm>
              <a:off x="1667625" y="1747525"/>
              <a:ext cx="15150" cy="15150"/>
            </a:xfrm>
            <a:custGeom>
              <a:rect b="b" l="l" r="r" t="t"/>
              <a:pathLst>
                <a:path extrusionOk="0" h="606" w="606">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5"/>
            <p:cNvSpPr/>
            <p:nvPr/>
          </p:nvSpPr>
          <p:spPr>
            <a:xfrm>
              <a:off x="676800" y="439050"/>
              <a:ext cx="11375" cy="15150"/>
            </a:xfrm>
            <a:custGeom>
              <a:rect b="b" l="l" r="r" t="t"/>
              <a:pathLst>
                <a:path extrusionOk="0" h="606" w="455">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5"/>
            <p:cNvSpPr/>
            <p:nvPr/>
          </p:nvSpPr>
          <p:spPr>
            <a:xfrm>
              <a:off x="3203025" y="3691350"/>
              <a:ext cx="11350" cy="12950"/>
            </a:xfrm>
            <a:custGeom>
              <a:rect b="b" l="l" r="r" t="t"/>
              <a:pathLst>
                <a:path extrusionOk="0" h="518" w="454">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5"/>
            <p:cNvSpPr/>
            <p:nvPr/>
          </p:nvSpPr>
          <p:spPr>
            <a:xfrm>
              <a:off x="2650875" y="1743750"/>
              <a:ext cx="15150" cy="11375"/>
            </a:xfrm>
            <a:custGeom>
              <a:rect b="b" l="l" r="r" t="t"/>
              <a:pathLst>
                <a:path extrusionOk="0" h="455" w="606">
                  <a:moveTo>
                    <a:pt x="152" y="0"/>
                  </a:moveTo>
                  <a:cubicBezTo>
                    <a:pt x="1" y="0"/>
                    <a:pt x="1" y="152"/>
                    <a:pt x="1" y="303"/>
                  </a:cubicBezTo>
                  <a:lnTo>
                    <a:pt x="606" y="454"/>
                  </a:lnTo>
                  <a:cubicBezTo>
                    <a:pt x="606" y="303"/>
                    <a:pt x="606"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5"/>
            <p:cNvSpPr/>
            <p:nvPr/>
          </p:nvSpPr>
          <p:spPr>
            <a:xfrm>
              <a:off x="2038225" y="2190000"/>
              <a:ext cx="15150" cy="18925"/>
            </a:xfrm>
            <a:custGeom>
              <a:rect b="b" l="l" r="r" t="t"/>
              <a:pathLst>
                <a:path extrusionOk="0" h="757" w="606">
                  <a:moveTo>
                    <a:pt x="303" y="0"/>
                  </a:moveTo>
                  <a:cubicBezTo>
                    <a:pt x="303" y="303"/>
                    <a:pt x="152" y="454"/>
                    <a:pt x="1" y="757"/>
                  </a:cubicBezTo>
                  <a:cubicBezTo>
                    <a:pt x="455" y="605"/>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15"/>
            <p:cNvSpPr/>
            <p:nvPr/>
          </p:nvSpPr>
          <p:spPr>
            <a:xfrm>
              <a:off x="2408850" y="3339650"/>
              <a:ext cx="13750" cy="9850"/>
            </a:xfrm>
            <a:custGeom>
              <a:rect b="b" l="l" r="r" t="t"/>
              <a:pathLst>
                <a:path extrusionOk="0" h="394" w="55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5"/>
            <p:cNvSpPr/>
            <p:nvPr/>
          </p:nvSpPr>
          <p:spPr>
            <a:xfrm>
              <a:off x="4118200" y="4249575"/>
              <a:ext cx="11375" cy="9075"/>
            </a:xfrm>
            <a:custGeom>
              <a:rect b="b" l="l" r="r" t="t"/>
              <a:pathLst>
                <a:path extrusionOk="0" h="363" w="455">
                  <a:moveTo>
                    <a:pt x="244" y="0"/>
                  </a:moveTo>
                  <a:cubicBezTo>
                    <a:pt x="82" y="0"/>
                    <a:pt x="1" y="141"/>
                    <a:pt x="1" y="362"/>
                  </a:cubicBezTo>
                  <a:lnTo>
                    <a:pt x="303" y="211"/>
                  </a:lnTo>
                  <a:lnTo>
                    <a:pt x="454" y="60"/>
                  </a:lnTo>
                  <a:cubicBezTo>
                    <a:pt x="373" y="19"/>
                    <a:pt x="303" y="0"/>
                    <a:pt x="24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5"/>
            <p:cNvSpPr/>
            <p:nvPr/>
          </p:nvSpPr>
          <p:spPr>
            <a:xfrm>
              <a:off x="4061475" y="4235925"/>
              <a:ext cx="11375" cy="11375"/>
            </a:xfrm>
            <a:custGeom>
              <a:rect b="b" l="l" r="r" t="t"/>
              <a:pathLst>
                <a:path extrusionOk="0" h="455" w="455">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5"/>
            <p:cNvSpPr/>
            <p:nvPr/>
          </p:nvSpPr>
          <p:spPr>
            <a:xfrm>
              <a:off x="4061475" y="3634625"/>
              <a:ext cx="22725" cy="9850"/>
            </a:xfrm>
            <a:custGeom>
              <a:rect b="b" l="l" r="r" t="t"/>
              <a:pathLst>
                <a:path extrusionOk="0" h="394" w="909">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5"/>
            <p:cNvSpPr/>
            <p:nvPr/>
          </p:nvSpPr>
          <p:spPr>
            <a:xfrm>
              <a:off x="4042575" y="3610950"/>
              <a:ext cx="14475" cy="16125"/>
            </a:xfrm>
            <a:custGeom>
              <a:rect b="b" l="l" r="r" t="t"/>
              <a:pathLst>
                <a:path extrusionOk="0" h="645" w="579">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5"/>
            <p:cNvSpPr/>
            <p:nvPr/>
          </p:nvSpPr>
          <p:spPr>
            <a:xfrm>
              <a:off x="2348325" y="790750"/>
              <a:ext cx="15175" cy="12925"/>
            </a:xfrm>
            <a:custGeom>
              <a:rect b="b" l="l" r="r" t="t"/>
              <a:pathLst>
                <a:path extrusionOk="0" h="517" w="607">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5"/>
            <p:cNvSpPr/>
            <p:nvPr/>
          </p:nvSpPr>
          <p:spPr>
            <a:xfrm>
              <a:off x="5914550" y="4069525"/>
              <a:ext cx="11350" cy="15150"/>
            </a:xfrm>
            <a:custGeom>
              <a:rect b="b" l="l" r="r" t="t"/>
              <a:pathLst>
                <a:path extrusionOk="0" h="606" w="454">
                  <a:moveTo>
                    <a:pt x="0" y="1"/>
                  </a:moveTo>
                  <a:lnTo>
                    <a:pt x="454" y="606"/>
                  </a:lnTo>
                  <a:cubicBezTo>
                    <a:pt x="454" y="606"/>
                    <a:pt x="454" y="454"/>
                    <a:pt x="454" y="303"/>
                  </a:cubicBezTo>
                  <a:cubicBezTo>
                    <a:pt x="454" y="1"/>
                    <a:pt x="303"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5"/>
            <p:cNvSpPr/>
            <p:nvPr/>
          </p:nvSpPr>
          <p:spPr>
            <a:xfrm>
              <a:off x="238125" y="1392050"/>
              <a:ext cx="11350" cy="11950"/>
            </a:xfrm>
            <a:custGeom>
              <a:rect b="b" l="l" r="r" t="t"/>
              <a:pathLst>
                <a:path extrusionOk="0" h="478" w="454">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5"/>
            <p:cNvSpPr/>
            <p:nvPr/>
          </p:nvSpPr>
          <p:spPr>
            <a:xfrm>
              <a:off x="6451550" y="5060350"/>
              <a:ext cx="34050" cy="15725"/>
            </a:xfrm>
            <a:custGeom>
              <a:rect b="b" l="l" r="r" t="t"/>
              <a:pathLst>
                <a:path extrusionOk="0" h="629" w="1362">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5"/>
            <p:cNvSpPr/>
            <p:nvPr/>
          </p:nvSpPr>
          <p:spPr>
            <a:xfrm>
              <a:off x="6512050" y="5041450"/>
              <a:ext cx="26500" cy="34050"/>
            </a:xfrm>
            <a:custGeom>
              <a:rect b="b" l="l" r="r" t="t"/>
              <a:pathLst>
                <a:path extrusionOk="0" h="1362" w="106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5"/>
            <p:cNvSpPr/>
            <p:nvPr/>
          </p:nvSpPr>
          <p:spPr>
            <a:xfrm>
              <a:off x="6500700" y="5075475"/>
              <a:ext cx="26000" cy="19675"/>
            </a:xfrm>
            <a:custGeom>
              <a:rect b="b" l="l" r="r" t="t"/>
              <a:pathLst>
                <a:path extrusionOk="0" h="787" w="104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5"/>
            <p:cNvSpPr/>
            <p:nvPr/>
          </p:nvSpPr>
          <p:spPr>
            <a:xfrm>
              <a:off x="6602825" y="5049000"/>
              <a:ext cx="11375" cy="12950"/>
            </a:xfrm>
            <a:custGeom>
              <a:rect b="b" l="l" r="r" t="t"/>
              <a:pathLst>
                <a:path extrusionOk="0" h="518" w="455">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5"/>
            <p:cNvSpPr/>
            <p:nvPr/>
          </p:nvSpPr>
          <p:spPr>
            <a:xfrm>
              <a:off x="4821600" y="4534675"/>
              <a:ext cx="79450" cy="71875"/>
            </a:xfrm>
            <a:custGeom>
              <a:rect b="b" l="l" r="r" t="t"/>
              <a:pathLst>
                <a:path extrusionOk="0" h="2875" w="3178">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5"/>
            <p:cNvSpPr/>
            <p:nvPr/>
          </p:nvSpPr>
          <p:spPr>
            <a:xfrm>
              <a:off x="4927500" y="4546025"/>
              <a:ext cx="25" cy="11375"/>
            </a:xfrm>
            <a:custGeom>
              <a:rect b="b" l="l" r="r" t="t"/>
              <a:pathLst>
                <a:path extrusionOk="0" h="455" w="1">
                  <a:moveTo>
                    <a:pt x="0" y="1"/>
                  </a:moveTo>
                  <a:lnTo>
                    <a:pt x="0" y="454"/>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5"/>
            <p:cNvSpPr/>
            <p:nvPr/>
          </p:nvSpPr>
          <p:spPr>
            <a:xfrm>
              <a:off x="5995150" y="4114900"/>
              <a:ext cx="36650" cy="28175"/>
            </a:xfrm>
            <a:custGeom>
              <a:rect b="b" l="l" r="r" t="t"/>
              <a:pathLst>
                <a:path extrusionOk="0" h="1127" w="1466">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5"/>
            <p:cNvSpPr/>
            <p:nvPr/>
          </p:nvSpPr>
          <p:spPr>
            <a:xfrm>
              <a:off x="5937225" y="4039275"/>
              <a:ext cx="7600" cy="2850"/>
            </a:xfrm>
            <a:custGeom>
              <a:rect b="b" l="l" r="r" t="t"/>
              <a:pathLst>
                <a:path extrusionOk="0" h="114" w="304">
                  <a:moveTo>
                    <a:pt x="1" y="0"/>
                  </a:moveTo>
                  <a:cubicBezTo>
                    <a:pt x="76" y="76"/>
                    <a:pt x="152" y="114"/>
                    <a:pt x="209" y="114"/>
                  </a:cubicBezTo>
                  <a:cubicBezTo>
                    <a:pt x="265" y="114"/>
                    <a:pt x="303" y="76"/>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5"/>
            <p:cNvSpPr/>
            <p:nvPr/>
          </p:nvSpPr>
          <p:spPr>
            <a:xfrm>
              <a:off x="5865375" y="4648125"/>
              <a:ext cx="37850" cy="45275"/>
            </a:xfrm>
            <a:custGeom>
              <a:rect b="b" l="l" r="r" t="t"/>
              <a:pathLst>
                <a:path extrusionOk="0" h="1811" w="1514">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5"/>
            <p:cNvSpPr/>
            <p:nvPr/>
          </p:nvSpPr>
          <p:spPr>
            <a:xfrm>
              <a:off x="5865375" y="4655700"/>
              <a:ext cx="3800" cy="22725"/>
            </a:xfrm>
            <a:custGeom>
              <a:rect b="b" l="l" r="r" t="t"/>
              <a:pathLst>
                <a:path extrusionOk="0" h="909" w="152">
                  <a:moveTo>
                    <a:pt x="152" y="1"/>
                  </a:moveTo>
                  <a:lnTo>
                    <a:pt x="1" y="908"/>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5"/>
            <p:cNvSpPr/>
            <p:nvPr/>
          </p:nvSpPr>
          <p:spPr>
            <a:xfrm>
              <a:off x="7090675" y="4602750"/>
              <a:ext cx="64300" cy="36525"/>
            </a:xfrm>
            <a:custGeom>
              <a:rect b="b" l="l" r="r" t="t"/>
              <a:pathLst>
                <a:path extrusionOk="0" h="1461" w="2572">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5"/>
            <p:cNvSpPr/>
            <p:nvPr/>
          </p:nvSpPr>
          <p:spPr>
            <a:xfrm>
              <a:off x="7170075" y="4586300"/>
              <a:ext cx="68100" cy="49575"/>
            </a:xfrm>
            <a:custGeom>
              <a:rect b="b" l="l" r="r" t="t"/>
              <a:pathLst>
                <a:path extrusionOk="0" h="1983" w="2724">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5"/>
            <p:cNvSpPr/>
            <p:nvPr/>
          </p:nvSpPr>
          <p:spPr>
            <a:xfrm>
              <a:off x="7132275" y="4481750"/>
              <a:ext cx="56750" cy="37825"/>
            </a:xfrm>
            <a:custGeom>
              <a:rect b="b" l="l" r="r" t="t"/>
              <a:pathLst>
                <a:path extrusionOk="0" h="1513" w="227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5"/>
            <p:cNvSpPr/>
            <p:nvPr/>
          </p:nvSpPr>
          <p:spPr>
            <a:xfrm>
              <a:off x="7136050" y="4598625"/>
              <a:ext cx="56750" cy="38200"/>
            </a:xfrm>
            <a:custGeom>
              <a:rect b="b" l="l" r="r" t="t"/>
              <a:pathLst>
                <a:path extrusionOk="0" h="1528" w="227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5"/>
            <p:cNvSpPr/>
            <p:nvPr/>
          </p:nvSpPr>
          <p:spPr>
            <a:xfrm>
              <a:off x="7200350" y="4557375"/>
              <a:ext cx="52950" cy="49175"/>
            </a:xfrm>
            <a:custGeom>
              <a:rect b="b" l="l" r="r" t="t"/>
              <a:pathLst>
                <a:path extrusionOk="0" h="1967" w="2118">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5"/>
            <p:cNvSpPr/>
            <p:nvPr/>
          </p:nvSpPr>
          <p:spPr>
            <a:xfrm>
              <a:off x="7192775" y="4515775"/>
              <a:ext cx="45400" cy="41625"/>
            </a:xfrm>
            <a:custGeom>
              <a:rect b="b" l="l" r="r" t="t"/>
              <a:pathLst>
                <a:path extrusionOk="0" h="1665" w="1816">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5"/>
            <p:cNvSpPr/>
            <p:nvPr/>
          </p:nvSpPr>
          <p:spPr>
            <a:xfrm>
              <a:off x="3573625" y="3944725"/>
              <a:ext cx="3800" cy="11375"/>
            </a:xfrm>
            <a:custGeom>
              <a:rect b="b" l="l" r="r" t="t"/>
              <a:pathLst>
                <a:path extrusionOk="0" h="455" w="152">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5"/>
            <p:cNvSpPr/>
            <p:nvPr/>
          </p:nvSpPr>
          <p:spPr>
            <a:xfrm>
              <a:off x="7192775" y="4648125"/>
              <a:ext cx="87000" cy="56775"/>
            </a:xfrm>
            <a:custGeom>
              <a:rect b="b" l="l" r="r" t="t"/>
              <a:pathLst>
                <a:path extrusionOk="0" h="2271" w="348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15"/>
            <p:cNvSpPr/>
            <p:nvPr/>
          </p:nvSpPr>
          <p:spPr>
            <a:xfrm>
              <a:off x="7157025" y="4661775"/>
              <a:ext cx="13075" cy="9075"/>
            </a:xfrm>
            <a:custGeom>
              <a:rect b="b" l="l" r="r" t="t"/>
              <a:pathLst>
                <a:path extrusionOk="0" h="363" w="523">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5"/>
            <p:cNvSpPr/>
            <p:nvPr/>
          </p:nvSpPr>
          <p:spPr>
            <a:xfrm>
              <a:off x="5559050" y="3846400"/>
              <a:ext cx="11375" cy="3800"/>
            </a:xfrm>
            <a:custGeom>
              <a:rect b="b" l="l" r="r" t="t"/>
              <a:pathLst>
                <a:path extrusionOk="0" h="152" w="455">
                  <a:moveTo>
                    <a:pt x="1" y="1"/>
                  </a:moveTo>
                  <a:cubicBezTo>
                    <a:pt x="152" y="152"/>
                    <a:pt x="152" y="152"/>
                    <a:pt x="303" y="152"/>
                  </a:cubicBezTo>
                  <a:lnTo>
                    <a:pt x="454" y="152"/>
                  </a:lnTo>
                  <a:lnTo>
                    <a:pt x="303"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15"/>
            <p:cNvSpPr/>
            <p:nvPr/>
          </p:nvSpPr>
          <p:spPr>
            <a:xfrm>
              <a:off x="7211675" y="4621675"/>
              <a:ext cx="75675" cy="56750"/>
            </a:xfrm>
            <a:custGeom>
              <a:rect b="b" l="l" r="r" t="t"/>
              <a:pathLst>
                <a:path extrusionOk="0" h="2270" w="3027">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5"/>
            <p:cNvSpPr/>
            <p:nvPr/>
          </p:nvSpPr>
          <p:spPr>
            <a:xfrm>
              <a:off x="7245725" y="4587625"/>
              <a:ext cx="52975" cy="52975"/>
            </a:xfrm>
            <a:custGeom>
              <a:rect b="b" l="l" r="r" t="t"/>
              <a:pathLst>
                <a:path extrusionOk="0" h="2119" w="2119">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5"/>
            <p:cNvSpPr/>
            <p:nvPr/>
          </p:nvSpPr>
          <p:spPr>
            <a:xfrm>
              <a:off x="7321625" y="4591400"/>
              <a:ext cx="3525" cy="9075"/>
            </a:xfrm>
            <a:custGeom>
              <a:rect b="b" l="l" r="r" t="t"/>
              <a:pathLst>
                <a:path extrusionOk="0" h="363" w="141">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5"/>
            <p:cNvSpPr/>
            <p:nvPr/>
          </p:nvSpPr>
          <p:spPr>
            <a:xfrm>
              <a:off x="7189000" y="4635375"/>
              <a:ext cx="34050" cy="65725"/>
            </a:xfrm>
            <a:custGeom>
              <a:rect b="b" l="l" r="r" t="t"/>
              <a:pathLst>
                <a:path extrusionOk="0" h="2629" w="1362">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5"/>
            <p:cNvSpPr/>
            <p:nvPr/>
          </p:nvSpPr>
          <p:spPr>
            <a:xfrm>
              <a:off x="7192775" y="4625450"/>
              <a:ext cx="22725" cy="22700"/>
            </a:xfrm>
            <a:custGeom>
              <a:rect b="b" l="l" r="r" t="t"/>
              <a:pathLst>
                <a:path extrusionOk="0" h="908" w="909">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5"/>
            <p:cNvSpPr/>
            <p:nvPr/>
          </p:nvSpPr>
          <p:spPr>
            <a:xfrm>
              <a:off x="4734625" y="4572500"/>
              <a:ext cx="105925" cy="71875"/>
            </a:xfrm>
            <a:custGeom>
              <a:rect b="b" l="l" r="r" t="t"/>
              <a:pathLst>
                <a:path extrusionOk="0" h="2875" w="4237">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5"/>
            <p:cNvSpPr/>
            <p:nvPr/>
          </p:nvSpPr>
          <p:spPr>
            <a:xfrm>
              <a:off x="4814050" y="4515775"/>
              <a:ext cx="11375" cy="18925"/>
            </a:xfrm>
            <a:custGeom>
              <a:rect b="b" l="l" r="r" t="t"/>
              <a:pathLst>
                <a:path extrusionOk="0" h="757" w="455">
                  <a:moveTo>
                    <a:pt x="454" y="1"/>
                  </a:moveTo>
                  <a:cubicBezTo>
                    <a:pt x="152" y="152"/>
                    <a:pt x="0" y="454"/>
                    <a:pt x="303" y="757"/>
                  </a:cubicBezTo>
                  <a:lnTo>
                    <a:pt x="454"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5"/>
            <p:cNvSpPr/>
            <p:nvPr/>
          </p:nvSpPr>
          <p:spPr>
            <a:xfrm>
              <a:off x="4129550" y="4205675"/>
              <a:ext cx="25" cy="11375"/>
            </a:xfrm>
            <a:custGeom>
              <a:rect b="b" l="l" r="r" t="t"/>
              <a:pathLst>
                <a:path extrusionOk="0" h="455" w="1">
                  <a:moveTo>
                    <a:pt x="0" y="454"/>
                  </a:moveTo>
                  <a:cubicBezTo>
                    <a:pt x="0" y="303"/>
                    <a:pt x="0" y="152"/>
                    <a:pt x="0" y="0"/>
                  </a:cubicBezTo>
                  <a:cubicBezTo>
                    <a:pt x="0" y="152"/>
                    <a:pt x="0" y="303"/>
                    <a:pt x="0" y="454"/>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5"/>
            <p:cNvSpPr/>
            <p:nvPr/>
          </p:nvSpPr>
          <p:spPr>
            <a:xfrm>
              <a:off x="7223025" y="4517300"/>
              <a:ext cx="41625" cy="32525"/>
            </a:xfrm>
            <a:custGeom>
              <a:rect b="b" l="l" r="r" t="t"/>
              <a:pathLst>
                <a:path extrusionOk="0" h="1301" w="1665">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5"/>
            <p:cNvSpPr/>
            <p:nvPr/>
          </p:nvSpPr>
          <p:spPr>
            <a:xfrm>
              <a:off x="7223025" y="4549800"/>
              <a:ext cx="41625" cy="49200"/>
            </a:xfrm>
            <a:custGeom>
              <a:rect b="b" l="l" r="r" t="t"/>
              <a:pathLst>
                <a:path extrusionOk="0" h="1968" w="1665">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5"/>
            <p:cNvSpPr/>
            <p:nvPr/>
          </p:nvSpPr>
          <p:spPr>
            <a:xfrm>
              <a:off x="7238150" y="4538475"/>
              <a:ext cx="15150" cy="22700"/>
            </a:xfrm>
            <a:custGeom>
              <a:rect b="b" l="l" r="r" t="t"/>
              <a:pathLst>
                <a:path extrusionOk="0" h="908" w="606">
                  <a:moveTo>
                    <a:pt x="606" y="0"/>
                  </a:moveTo>
                  <a:lnTo>
                    <a:pt x="1" y="454"/>
                  </a:lnTo>
                  <a:cubicBezTo>
                    <a:pt x="1" y="605"/>
                    <a:pt x="152" y="756"/>
                    <a:pt x="303" y="908"/>
                  </a:cubicBezTo>
                  <a:cubicBezTo>
                    <a:pt x="455" y="605"/>
                    <a:pt x="606" y="303"/>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5"/>
            <p:cNvSpPr/>
            <p:nvPr/>
          </p:nvSpPr>
          <p:spPr>
            <a:xfrm>
              <a:off x="7264625" y="4587625"/>
              <a:ext cx="22725" cy="7600"/>
            </a:xfrm>
            <a:custGeom>
              <a:rect b="b" l="l" r="r" t="t"/>
              <a:pathLst>
                <a:path extrusionOk="0" h="304" w="909">
                  <a:moveTo>
                    <a:pt x="1" y="1"/>
                  </a:moveTo>
                  <a:cubicBezTo>
                    <a:pt x="303" y="152"/>
                    <a:pt x="606" y="303"/>
                    <a:pt x="908" y="303"/>
                  </a:cubicBezTo>
                  <a:cubicBezTo>
                    <a:pt x="606" y="1"/>
                    <a:pt x="303" y="1"/>
                    <a:pt x="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5"/>
            <p:cNvSpPr/>
            <p:nvPr/>
          </p:nvSpPr>
          <p:spPr>
            <a:xfrm>
              <a:off x="4764875" y="4621675"/>
              <a:ext cx="34075" cy="26475"/>
            </a:xfrm>
            <a:custGeom>
              <a:rect b="b" l="l" r="r" t="t"/>
              <a:pathLst>
                <a:path extrusionOk="0" h="1059" w="1363">
                  <a:moveTo>
                    <a:pt x="303" y="0"/>
                  </a:moveTo>
                  <a:cubicBezTo>
                    <a:pt x="1" y="1059"/>
                    <a:pt x="908" y="756"/>
                    <a:pt x="1362" y="908"/>
                  </a:cubicBezTo>
                  <a:cubicBezTo>
                    <a:pt x="1362" y="151"/>
                    <a:pt x="1060"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5"/>
            <p:cNvSpPr/>
            <p:nvPr/>
          </p:nvSpPr>
          <p:spPr>
            <a:xfrm>
              <a:off x="7151175" y="4455275"/>
              <a:ext cx="11375" cy="15150"/>
            </a:xfrm>
            <a:custGeom>
              <a:rect b="b" l="l" r="r" t="t"/>
              <a:pathLst>
                <a:path extrusionOk="0" h="606" w="455">
                  <a:moveTo>
                    <a:pt x="454" y="0"/>
                  </a:moveTo>
                  <a:lnTo>
                    <a:pt x="454" y="0"/>
                  </a:lnTo>
                  <a:cubicBezTo>
                    <a:pt x="152" y="151"/>
                    <a:pt x="1" y="454"/>
                    <a:pt x="303" y="605"/>
                  </a:cubicBezTo>
                  <a:cubicBezTo>
                    <a:pt x="454" y="454"/>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5"/>
            <p:cNvSpPr/>
            <p:nvPr/>
          </p:nvSpPr>
          <p:spPr>
            <a:xfrm>
              <a:off x="5672500" y="5083050"/>
              <a:ext cx="64325" cy="30275"/>
            </a:xfrm>
            <a:custGeom>
              <a:rect b="b" l="l" r="r" t="t"/>
              <a:pathLst>
                <a:path extrusionOk="0" h="1211" w="2573">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5"/>
            <p:cNvSpPr/>
            <p:nvPr/>
          </p:nvSpPr>
          <p:spPr>
            <a:xfrm>
              <a:off x="5736800" y="5090600"/>
              <a:ext cx="18925" cy="15150"/>
            </a:xfrm>
            <a:custGeom>
              <a:rect b="b" l="l" r="r" t="t"/>
              <a:pathLst>
                <a:path extrusionOk="0" h="606" w="757">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5"/>
            <p:cNvSpPr/>
            <p:nvPr/>
          </p:nvSpPr>
          <p:spPr>
            <a:xfrm>
              <a:off x="5528800" y="3903125"/>
              <a:ext cx="3800" cy="11375"/>
            </a:xfrm>
            <a:custGeom>
              <a:rect b="b" l="l" r="r" t="t"/>
              <a:pathLst>
                <a:path extrusionOk="0" h="455" w="152">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5"/>
            <p:cNvSpPr/>
            <p:nvPr/>
          </p:nvSpPr>
          <p:spPr>
            <a:xfrm>
              <a:off x="899925" y="1463900"/>
              <a:ext cx="15150" cy="18925"/>
            </a:xfrm>
            <a:custGeom>
              <a:rect b="b" l="l" r="r" t="t"/>
              <a:pathLst>
                <a:path extrusionOk="0" h="757" w="606">
                  <a:moveTo>
                    <a:pt x="454" y="0"/>
                  </a:moveTo>
                  <a:lnTo>
                    <a:pt x="454" y="0"/>
                  </a:lnTo>
                  <a:cubicBezTo>
                    <a:pt x="0" y="152"/>
                    <a:pt x="0" y="454"/>
                    <a:pt x="152" y="757"/>
                  </a:cubicBezTo>
                  <a:cubicBezTo>
                    <a:pt x="605" y="605"/>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5"/>
            <p:cNvSpPr/>
            <p:nvPr/>
          </p:nvSpPr>
          <p:spPr>
            <a:xfrm>
              <a:off x="4840525" y="4546025"/>
              <a:ext cx="26500" cy="19525"/>
            </a:xfrm>
            <a:custGeom>
              <a:rect b="b" l="l" r="r" t="t"/>
              <a:pathLst>
                <a:path extrusionOk="0" h="781" w="106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5"/>
            <p:cNvSpPr/>
            <p:nvPr/>
          </p:nvSpPr>
          <p:spPr>
            <a:xfrm>
              <a:off x="7207900" y="4595200"/>
              <a:ext cx="60525" cy="45400"/>
            </a:xfrm>
            <a:custGeom>
              <a:rect b="b" l="l" r="r" t="t"/>
              <a:pathLst>
                <a:path extrusionOk="0" h="1816" w="2421">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15" name="Google Shape;615;p15"/>
          <p:cNvPicPr preferRelativeResize="0"/>
          <p:nvPr/>
        </p:nvPicPr>
        <p:blipFill rotWithShape="1">
          <a:blip r:embed="rId9">
            <a:alphaModFix amt="69000"/>
          </a:blip>
          <a:srcRect b="0" l="0" r="0" t="0"/>
          <a:stretch/>
        </p:blipFill>
        <p:spPr>
          <a:xfrm>
            <a:off x="-1991525" y="2457275"/>
            <a:ext cx="3176550" cy="3634150"/>
          </a:xfrm>
          <a:prstGeom prst="rect">
            <a:avLst/>
          </a:prstGeom>
          <a:noFill/>
          <a:ln>
            <a:noFill/>
          </a:ln>
        </p:spPr>
      </p:pic>
      <p:sp>
        <p:nvSpPr>
          <p:cNvPr id="616" name="Google Shape;616;p15"/>
          <p:cNvSpPr/>
          <p:nvPr/>
        </p:nvSpPr>
        <p:spPr>
          <a:xfrm>
            <a:off x="8545775" y="916575"/>
            <a:ext cx="2462911" cy="1933255"/>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5"/>
          <p:cNvSpPr/>
          <p:nvPr/>
        </p:nvSpPr>
        <p:spPr>
          <a:xfrm>
            <a:off x="-1839125" y="1999150"/>
            <a:ext cx="2462911" cy="1933255"/>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8" name="Google Shape;618;p15"/>
          <p:cNvGrpSpPr/>
          <p:nvPr/>
        </p:nvGrpSpPr>
        <p:grpSpPr>
          <a:xfrm rot="9495281">
            <a:off x="7516030" y="-140314"/>
            <a:ext cx="2970012" cy="2117886"/>
            <a:chOff x="238125" y="268875"/>
            <a:chExt cx="7117300" cy="5075275"/>
          </a:xfrm>
        </p:grpSpPr>
        <p:sp>
          <p:nvSpPr>
            <p:cNvPr id="619" name="Google Shape;619;p15"/>
            <p:cNvSpPr/>
            <p:nvPr/>
          </p:nvSpPr>
          <p:spPr>
            <a:xfrm>
              <a:off x="6432650" y="5007400"/>
              <a:ext cx="158850" cy="136775"/>
            </a:xfrm>
            <a:custGeom>
              <a:rect b="b" l="l" r="r" t="t"/>
              <a:pathLst>
                <a:path extrusionOk="0" h="5471" w="6354">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5"/>
            <p:cNvSpPr/>
            <p:nvPr/>
          </p:nvSpPr>
          <p:spPr>
            <a:xfrm>
              <a:off x="6500700" y="4979725"/>
              <a:ext cx="147525" cy="137375"/>
            </a:xfrm>
            <a:custGeom>
              <a:rect b="b" l="l" r="r" t="t"/>
              <a:pathLst>
                <a:path extrusionOk="0" h="5495" w="5901">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5"/>
            <p:cNvSpPr/>
            <p:nvPr/>
          </p:nvSpPr>
          <p:spPr>
            <a:xfrm>
              <a:off x="6723825" y="4460000"/>
              <a:ext cx="136175" cy="110025"/>
            </a:xfrm>
            <a:custGeom>
              <a:rect b="b" l="l" r="r" t="t"/>
              <a:pathLst>
                <a:path extrusionOk="0" h="4401" w="5447">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5"/>
            <p:cNvSpPr/>
            <p:nvPr/>
          </p:nvSpPr>
          <p:spPr>
            <a:xfrm>
              <a:off x="4859425" y="4523350"/>
              <a:ext cx="143725" cy="144075"/>
            </a:xfrm>
            <a:custGeom>
              <a:rect b="b" l="l" r="r" t="t"/>
              <a:pathLst>
                <a:path extrusionOk="0" h="5763" w="5749">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5"/>
            <p:cNvSpPr/>
            <p:nvPr/>
          </p:nvSpPr>
          <p:spPr>
            <a:xfrm>
              <a:off x="4787850" y="3903125"/>
              <a:ext cx="120775" cy="102150"/>
            </a:xfrm>
            <a:custGeom>
              <a:rect b="b" l="l" r="r" t="t"/>
              <a:pathLst>
                <a:path extrusionOk="0" h="4086" w="4831">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5"/>
            <p:cNvSpPr/>
            <p:nvPr/>
          </p:nvSpPr>
          <p:spPr>
            <a:xfrm>
              <a:off x="5903200" y="3980075"/>
              <a:ext cx="143725" cy="161325"/>
            </a:xfrm>
            <a:custGeom>
              <a:rect b="b" l="l" r="r" t="t"/>
              <a:pathLst>
                <a:path extrusionOk="0" h="6453" w="5749">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5"/>
            <p:cNvSpPr/>
            <p:nvPr/>
          </p:nvSpPr>
          <p:spPr>
            <a:xfrm>
              <a:off x="5797300" y="4614100"/>
              <a:ext cx="162650" cy="149250"/>
            </a:xfrm>
            <a:custGeom>
              <a:rect b="b" l="l" r="r" t="t"/>
              <a:pathLst>
                <a:path extrusionOk="0" h="5970" w="6506">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5"/>
            <p:cNvSpPr/>
            <p:nvPr/>
          </p:nvSpPr>
          <p:spPr>
            <a:xfrm>
              <a:off x="7037725" y="4486400"/>
              <a:ext cx="185325" cy="167025"/>
            </a:xfrm>
            <a:custGeom>
              <a:rect b="b" l="l" r="r" t="t"/>
              <a:pathLst>
                <a:path extrusionOk="0" h="6681" w="7413">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5"/>
            <p:cNvSpPr/>
            <p:nvPr/>
          </p:nvSpPr>
          <p:spPr>
            <a:xfrm>
              <a:off x="3532025" y="3876650"/>
              <a:ext cx="128600" cy="101200"/>
            </a:xfrm>
            <a:custGeom>
              <a:rect b="b" l="l" r="r" t="t"/>
              <a:pathLst>
                <a:path extrusionOk="0" h="4048" w="5144">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15"/>
            <p:cNvSpPr/>
            <p:nvPr/>
          </p:nvSpPr>
          <p:spPr>
            <a:xfrm>
              <a:off x="7075550" y="4655700"/>
              <a:ext cx="170200" cy="93275"/>
            </a:xfrm>
            <a:custGeom>
              <a:rect b="b" l="l" r="r" t="t"/>
              <a:pathLst>
                <a:path extrusionOk="0" h="3731" w="6808">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5"/>
            <p:cNvSpPr/>
            <p:nvPr/>
          </p:nvSpPr>
          <p:spPr>
            <a:xfrm>
              <a:off x="4420750" y="3236450"/>
              <a:ext cx="113475" cy="102175"/>
            </a:xfrm>
            <a:custGeom>
              <a:rect b="b" l="l" r="r" t="t"/>
              <a:pathLst>
                <a:path extrusionOk="0" h="4087" w="4539">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5"/>
            <p:cNvSpPr/>
            <p:nvPr/>
          </p:nvSpPr>
          <p:spPr>
            <a:xfrm>
              <a:off x="7060425" y="4489300"/>
              <a:ext cx="121025" cy="88450"/>
            </a:xfrm>
            <a:custGeom>
              <a:rect b="b" l="l" r="r" t="t"/>
              <a:pathLst>
                <a:path extrusionOk="0" h="3538" w="4841">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5"/>
            <p:cNvSpPr/>
            <p:nvPr/>
          </p:nvSpPr>
          <p:spPr>
            <a:xfrm>
              <a:off x="5521225" y="3800050"/>
              <a:ext cx="124825" cy="110675"/>
            </a:xfrm>
            <a:custGeom>
              <a:rect b="b" l="l" r="r" t="t"/>
              <a:pathLst>
                <a:path extrusionOk="0" h="4427" w="4993">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5"/>
            <p:cNvSpPr/>
            <p:nvPr/>
          </p:nvSpPr>
          <p:spPr>
            <a:xfrm>
              <a:off x="7260850" y="4576275"/>
              <a:ext cx="94575" cy="133825"/>
            </a:xfrm>
            <a:custGeom>
              <a:rect b="b" l="l" r="r" t="t"/>
              <a:pathLst>
                <a:path extrusionOk="0" h="5353" w="3783">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5"/>
            <p:cNvSpPr/>
            <p:nvPr/>
          </p:nvSpPr>
          <p:spPr>
            <a:xfrm>
              <a:off x="5938900" y="4650650"/>
              <a:ext cx="96675" cy="122300"/>
            </a:xfrm>
            <a:custGeom>
              <a:rect b="b" l="l" r="r" t="t"/>
              <a:pathLst>
                <a:path extrusionOk="0" h="4892" w="3867">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15"/>
            <p:cNvSpPr/>
            <p:nvPr/>
          </p:nvSpPr>
          <p:spPr>
            <a:xfrm>
              <a:off x="5926400" y="4098800"/>
              <a:ext cx="112950" cy="74450"/>
            </a:xfrm>
            <a:custGeom>
              <a:rect b="b" l="l" r="r" t="t"/>
              <a:pathLst>
                <a:path extrusionOk="0" h="2978" w="4518">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5"/>
            <p:cNvSpPr/>
            <p:nvPr/>
          </p:nvSpPr>
          <p:spPr>
            <a:xfrm>
              <a:off x="5846475" y="4595475"/>
              <a:ext cx="128600" cy="82950"/>
            </a:xfrm>
            <a:custGeom>
              <a:rect b="b" l="l" r="r" t="t"/>
              <a:pathLst>
                <a:path extrusionOk="0" h="3318" w="5144">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5"/>
            <p:cNvSpPr/>
            <p:nvPr/>
          </p:nvSpPr>
          <p:spPr>
            <a:xfrm>
              <a:off x="6648200" y="4341000"/>
              <a:ext cx="87000" cy="80250"/>
            </a:xfrm>
            <a:custGeom>
              <a:rect b="b" l="l" r="r" t="t"/>
              <a:pathLst>
                <a:path extrusionOk="0" h="3210" w="348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15"/>
            <p:cNvSpPr/>
            <p:nvPr/>
          </p:nvSpPr>
          <p:spPr>
            <a:xfrm>
              <a:off x="7064200" y="4619975"/>
              <a:ext cx="151300" cy="81125"/>
            </a:xfrm>
            <a:custGeom>
              <a:rect b="b" l="l" r="r" t="t"/>
              <a:pathLst>
                <a:path extrusionOk="0" h="3245" w="6052">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5"/>
            <p:cNvSpPr/>
            <p:nvPr/>
          </p:nvSpPr>
          <p:spPr>
            <a:xfrm>
              <a:off x="4711950" y="4504675"/>
              <a:ext cx="124800" cy="94325"/>
            </a:xfrm>
            <a:custGeom>
              <a:rect b="b" l="l" r="r" t="t"/>
              <a:pathLst>
                <a:path extrusionOk="0" h="3773" w="4992">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5"/>
            <p:cNvSpPr/>
            <p:nvPr/>
          </p:nvSpPr>
          <p:spPr>
            <a:xfrm>
              <a:off x="4046350" y="4170825"/>
              <a:ext cx="108675" cy="67125"/>
            </a:xfrm>
            <a:custGeom>
              <a:rect b="b" l="l" r="r" t="t"/>
              <a:pathLst>
                <a:path extrusionOk="0" h="2685" w="4347">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5"/>
            <p:cNvSpPr/>
            <p:nvPr/>
          </p:nvSpPr>
          <p:spPr>
            <a:xfrm>
              <a:off x="5903200" y="4614100"/>
              <a:ext cx="102125" cy="104750"/>
            </a:xfrm>
            <a:custGeom>
              <a:rect b="b" l="l" r="r" t="t"/>
              <a:pathLst>
                <a:path extrusionOk="0" h="4190" w="4085">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5"/>
            <p:cNvSpPr/>
            <p:nvPr/>
          </p:nvSpPr>
          <p:spPr>
            <a:xfrm>
              <a:off x="7238150" y="4500650"/>
              <a:ext cx="98350" cy="98350"/>
            </a:xfrm>
            <a:custGeom>
              <a:rect b="b" l="l" r="r" t="t"/>
              <a:pathLst>
                <a:path extrusionOk="0" h="3934" w="3934">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5"/>
            <p:cNvSpPr/>
            <p:nvPr/>
          </p:nvSpPr>
          <p:spPr>
            <a:xfrm>
              <a:off x="2843750" y="3056450"/>
              <a:ext cx="87000" cy="68750"/>
            </a:xfrm>
            <a:custGeom>
              <a:rect b="b" l="l" r="r" t="t"/>
              <a:pathLst>
                <a:path extrusionOk="0" h="2750" w="348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5"/>
            <p:cNvSpPr/>
            <p:nvPr/>
          </p:nvSpPr>
          <p:spPr>
            <a:xfrm>
              <a:off x="4802700" y="4591400"/>
              <a:ext cx="98350" cy="80650"/>
            </a:xfrm>
            <a:custGeom>
              <a:rect b="b" l="l" r="r" t="t"/>
              <a:pathLst>
                <a:path extrusionOk="0" h="3226" w="3934">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5"/>
            <p:cNvSpPr/>
            <p:nvPr/>
          </p:nvSpPr>
          <p:spPr>
            <a:xfrm>
              <a:off x="4715725" y="4587625"/>
              <a:ext cx="98350" cy="74625"/>
            </a:xfrm>
            <a:custGeom>
              <a:rect b="b" l="l" r="r" t="t"/>
              <a:pathLst>
                <a:path extrusionOk="0" h="2985" w="3934">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5"/>
            <p:cNvSpPr/>
            <p:nvPr/>
          </p:nvSpPr>
          <p:spPr>
            <a:xfrm>
              <a:off x="3732450" y="3279475"/>
              <a:ext cx="87025" cy="70250"/>
            </a:xfrm>
            <a:custGeom>
              <a:rect b="b" l="l" r="r" t="t"/>
              <a:pathLst>
                <a:path extrusionOk="0" h="2810" w="3481">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5"/>
            <p:cNvSpPr/>
            <p:nvPr/>
          </p:nvSpPr>
          <p:spPr>
            <a:xfrm>
              <a:off x="7151175" y="4447700"/>
              <a:ext cx="124825" cy="80400"/>
            </a:xfrm>
            <a:custGeom>
              <a:rect b="b" l="l" r="r" t="t"/>
              <a:pathLst>
                <a:path extrusionOk="0" h="3216" w="4993">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5"/>
            <p:cNvSpPr/>
            <p:nvPr/>
          </p:nvSpPr>
          <p:spPr>
            <a:xfrm>
              <a:off x="5593100" y="3857750"/>
              <a:ext cx="64300" cy="73225"/>
            </a:xfrm>
            <a:custGeom>
              <a:rect b="b" l="l" r="r" t="t"/>
              <a:pathLst>
                <a:path extrusionOk="0" h="2929" w="2572">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5"/>
            <p:cNvSpPr/>
            <p:nvPr/>
          </p:nvSpPr>
          <p:spPr>
            <a:xfrm>
              <a:off x="5676300" y="5090600"/>
              <a:ext cx="117250" cy="68825"/>
            </a:xfrm>
            <a:custGeom>
              <a:rect b="b" l="l" r="r" t="t"/>
              <a:pathLst>
                <a:path extrusionOk="0" h="2753" w="469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5"/>
            <p:cNvSpPr/>
            <p:nvPr/>
          </p:nvSpPr>
          <p:spPr>
            <a:xfrm>
              <a:off x="5982600" y="3985550"/>
              <a:ext cx="65200" cy="76450"/>
            </a:xfrm>
            <a:custGeom>
              <a:rect b="b" l="l" r="r" t="t"/>
              <a:pathLst>
                <a:path extrusionOk="0" h="3058" w="2608">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5"/>
            <p:cNvSpPr/>
            <p:nvPr/>
          </p:nvSpPr>
          <p:spPr>
            <a:xfrm>
              <a:off x="4035000" y="4184275"/>
              <a:ext cx="113475" cy="78150"/>
            </a:xfrm>
            <a:custGeom>
              <a:rect b="b" l="l" r="r" t="t"/>
              <a:pathLst>
                <a:path extrusionOk="0" h="3126" w="4539">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5"/>
            <p:cNvSpPr/>
            <p:nvPr/>
          </p:nvSpPr>
          <p:spPr>
            <a:xfrm>
              <a:off x="3724900" y="3298050"/>
              <a:ext cx="98300" cy="84550"/>
            </a:xfrm>
            <a:custGeom>
              <a:rect b="b" l="l" r="r" t="t"/>
              <a:pathLst>
                <a:path extrusionOk="0" h="3382" w="3932">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5"/>
            <p:cNvSpPr/>
            <p:nvPr/>
          </p:nvSpPr>
          <p:spPr>
            <a:xfrm>
              <a:off x="979350" y="1281925"/>
              <a:ext cx="79425" cy="72325"/>
            </a:xfrm>
            <a:custGeom>
              <a:rect b="b" l="l" r="r" t="t"/>
              <a:pathLst>
                <a:path extrusionOk="0" h="2893" w="3177">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5"/>
            <p:cNvSpPr/>
            <p:nvPr/>
          </p:nvSpPr>
          <p:spPr>
            <a:xfrm>
              <a:off x="7215475" y="4685950"/>
              <a:ext cx="83225" cy="68550"/>
            </a:xfrm>
            <a:custGeom>
              <a:rect b="b" l="l" r="r" t="t"/>
              <a:pathLst>
                <a:path extrusionOk="0" h="2742" w="3329">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5"/>
            <p:cNvSpPr/>
            <p:nvPr/>
          </p:nvSpPr>
          <p:spPr>
            <a:xfrm>
              <a:off x="5854025" y="4738900"/>
              <a:ext cx="109700" cy="45000"/>
            </a:xfrm>
            <a:custGeom>
              <a:rect b="b" l="l" r="r" t="t"/>
              <a:pathLst>
                <a:path extrusionOk="0" h="1800" w="4388">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5"/>
            <p:cNvSpPr/>
            <p:nvPr/>
          </p:nvSpPr>
          <p:spPr>
            <a:xfrm>
              <a:off x="5494775" y="3852400"/>
              <a:ext cx="64300" cy="95375"/>
            </a:xfrm>
            <a:custGeom>
              <a:rect b="b" l="l" r="r" t="t"/>
              <a:pathLst>
                <a:path extrusionOk="0" h="3815" w="2572">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5"/>
            <p:cNvSpPr/>
            <p:nvPr/>
          </p:nvSpPr>
          <p:spPr>
            <a:xfrm>
              <a:off x="4016100" y="3611925"/>
              <a:ext cx="98350" cy="83225"/>
            </a:xfrm>
            <a:custGeom>
              <a:rect b="b" l="l" r="r" t="t"/>
              <a:pathLst>
                <a:path extrusionOk="0" h="3329" w="3934">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5"/>
            <p:cNvSpPr/>
            <p:nvPr/>
          </p:nvSpPr>
          <p:spPr>
            <a:xfrm>
              <a:off x="5649825" y="5058475"/>
              <a:ext cx="109675" cy="52625"/>
            </a:xfrm>
            <a:custGeom>
              <a:rect b="b" l="l" r="r" t="t"/>
              <a:pathLst>
                <a:path extrusionOk="0" h="2105" w="4387">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5"/>
            <p:cNvSpPr/>
            <p:nvPr/>
          </p:nvSpPr>
          <p:spPr>
            <a:xfrm>
              <a:off x="7083100" y="4447425"/>
              <a:ext cx="79450" cy="74650"/>
            </a:xfrm>
            <a:custGeom>
              <a:rect b="b" l="l" r="r" t="t"/>
              <a:pathLst>
                <a:path extrusionOk="0" h="2986" w="3178">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5"/>
            <p:cNvSpPr/>
            <p:nvPr/>
          </p:nvSpPr>
          <p:spPr>
            <a:xfrm>
              <a:off x="2302950" y="779400"/>
              <a:ext cx="75675" cy="64650"/>
            </a:xfrm>
            <a:custGeom>
              <a:rect b="b" l="l" r="r" t="t"/>
              <a:pathLst>
                <a:path extrusionOk="0" h="2586" w="3027">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5"/>
            <p:cNvSpPr/>
            <p:nvPr/>
          </p:nvSpPr>
          <p:spPr>
            <a:xfrm>
              <a:off x="3694650" y="3951225"/>
              <a:ext cx="75650" cy="48150"/>
            </a:xfrm>
            <a:custGeom>
              <a:rect b="b" l="l" r="r" t="t"/>
              <a:pathLst>
                <a:path extrusionOk="0" h="1926" w="3026">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5"/>
            <p:cNvSpPr/>
            <p:nvPr/>
          </p:nvSpPr>
          <p:spPr>
            <a:xfrm>
              <a:off x="5895625" y="3982550"/>
              <a:ext cx="71875" cy="75650"/>
            </a:xfrm>
            <a:custGeom>
              <a:rect b="b" l="l" r="r" t="t"/>
              <a:pathLst>
                <a:path extrusionOk="0" h="3026" w="2875">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5"/>
            <p:cNvSpPr/>
            <p:nvPr/>
          </p:nvSpPr>
          <p:spPr>
            <a:xfrm>
              <a:off x="5744350" y="5073000"/>
              <a:ext cx="71875" cy="70575"/>
            </a:xfrm>
            <a:custGeom>
              <a:rect b="b" l="l" r="r" t="t"/>
              <a:pathLst>
                <a:path extrusionOk="0" h="2823" w="2875">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5"/>
            <p:cNvSpPr/>
            <p:nvPr/>
          </p:nvSpPr>
          <p:spPr>
            <a:xfrm>
              <a:off x="6723825" y="4434675"/>
              <a:ext cx="68100" cy="58425"/>
            </a:xfrm>
            <a:custGeom>
              <a:rect b="b" l="l" r="r" t="t"/>
              <a:pathLst>
                <a:path extrusionOk="0" h="2337" w="2724">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5"/>
            <p:cNvSpPr/>
            <p:nvPr/>
          </p:nvSpPr>
          <p:spPr>
            <a:xfrm>
              <a:off x="2408850" y="3517825"/>
              <a:ext cx="60525" cy="45500"/>
            </a:xfrm>
            <a:custGeom>
              <a:rect b="b" l="l" r="r" t="t"/>
              <a:pathLst>
                <a:path extrusionOk="0" h="1820" w="2421">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5"/>
            <p:cNvSpPr/>
            <p:nvPr/>
          </p:nvSpPr>
          <p:spPr>
            <a:xfrm>
              <a:off x="5797300" y="4663275"/>
              <a:ext cx="49200" cy="64300"/>
            </a:xfrm>
            <a:custGeom>
              <a:rect b="b" l="l" r="r" t="t"/>
              <a:pathLst>
                <a:path extrusionOk="0" h="2572" w="1968">
                  <a:moveTo>
                    <a:pt x="1" y="0"/>
                  </a:moveTo>
                  <a:cubicBezTo>
                    <a:pt x="1" y="908"/>
                    <a:pt x="1" y="1815"/>
                    <a:pt x="757" y="2572"/>
                  </a:cubicBezTo>
                  <a:cubicBezTo>
                    <a:pt x="1967" y="756"/>
                    <a:pt x="1816" y="454"/>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5"/>
            <p:cNvSpPr/>
            <p:nvPr/>
          </p:nvSpPr>
          <p:spPr>
            <a:xfrm>
              <a:off x="2885350" y="1790500"/>
              <a:ext cx="60525" cy="49125"/>
            </a:xfrm>
            <a:custGeom>
              <a:rect b="b" l="l" r="r" t="t"/>
              <a:pathLst>
                <a:path extrusionOk="0" h="1965" w="2421">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5"/>
            <p:cNvSpPr/>
            <p:nvPr/>
          </p:nvSpPr>
          <p:spPr>
            <a:xfrm>
              <a:off x="2393725" y="3339650"/>
              <a:ext cx="64300" cy="52975"/>
            </a:xfrm>
            <a:custGeom>
              <a:rect b="b" l="l" r="r" t="t"/>
              <a:pathLst>
                <a:path extrusionOk="0" h="2119" w="2572">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5"/>
            <p:cNvSpPr/>
            <p:nvPr/>
          </p:nvSpPr>
          <p:spPr>
            <a:xfrm>
              <a:off x="5324575" y="3816000"/>
              <a:ext cx="56750" cy="44025"/>
            </a:xfrm>
            <a:custGeom>
              <a:rect b="b" l="l" r="r" t="t"/>
              <a:pathLst>
                <a:path extrusionOk="0" h="1761" w="227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5"/>
            <p:cNvSpPr/>
            <p:nvPr/>
          </p:nvSpPr>
          <p:spPr>
            <a:xfrm>
              <a:off x="1020925" y="1735450"/>
              <a:ext cx="56775" cy="46875"/>
            </a:xfrm>
            <a:custGeom>
              <a:rect b="b" l="l" r="r" t="t"/>
              <a:pathLst>
                <a:path extrusionOk="0" h="1875" w="2271">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5"/>
            <p:cNvSpPr/>
            <p:nvPr/>
          </p:nvSpPr>
          <p:spPr>
            <a:xfrm>
              <a:off x="6587700" y="5014975"/>
              <a:ext cx="68100" cy="48225"/>
            </a:xfrm>
            <a:custGeom>
              <a:rect b="b" l="l" r="r" t="t"/>
              <a:pathLst>
                <a:path extrusionOk="0" h="1929" w="2724">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5"/>
            <p:cNvSpPr/>
            <p:nvPr/>
          </p:nvSpPr>
          <p:spPr>
            <a:xfrm>
              <a:off x="741075" y="1122200"/>
              <a:ext cx="60550" cy="61875"/>
            </a:xfrm>
            <a:custGeom>
              <a:rect b="b" l="l" r="r" t="t"/>
              <a:pathLst>
                <a:path extrusionOk="0" h="2475" w="2422">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5"/>
            <p:cNvSpPr/>
            <p:nvPr/>
          </p:nvSpPr>
          <p:spPr>
            <a:xfrm>
              <a:off x="2223550" y="3772450"/>
              <a:ext cx="60525" cy="36150"/>
            </a:xfrm>
            <a:custGeom>
              <a:rect b="b" l="l" r="r" t="t"/>
              <a:pathLst>
                <a:path extrusionOk="0" h="1446" w="2421">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5"/>
            <p:cNvSpPr/>
            <p:nvPr/>
          </p:nvSpPr>
          <p:spPr>
            <a:xfrm>
              <a:off x="1023175" y="1315225"/>
              <a:ext cx="65850" cy="61725"/>
            </a:xfrm>
            <a:custGeom>
              <a:rect b="b" l="l" r="r" t="t"/>
              <a:pathLst>
                <a:path extrusionOk="0" h="2469" w="2634">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5"/>
            <p:cNvSpPr/>
            <p:nvPr/>
          </p:nvSpPr>
          <p:spPr>
            <a:xfrm>
              <a:off x="5517450" y="3799575"/>
              <a:ext cx="52975" cy="58200"/>
            </a:xfrm>
            <a:custGeom>
              <a:rect b="b" l="l" r="r" t="t"/>
              <a:pathLst>
                <a:path extrusionOk="0" h="2328" w="2119">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5"/>
            <p:cNvSpPr/>
            <p:nvPr/>
          </p:nvSpPr>
          <p:spPr>
            <a:xfrm>
              <a:off x="5169525" y="4587300"/>
              <a:ext cx="52975" cy="45025"/>
            </a:xfrm>
            <a:custGeom>
              <a:rect b="b" l="l" r="r" t="t"/>
              <a:pathLst>
                <a:path extrusionOk="0" h="1801" w="2119">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5"/>
            <p:cNvSpPr/>
            <p:nvPr/>
          </p:nvSpPr>
          <p:spPr>
            <a:xfrm>
              <a:off x="5657375" y="4375850"/>
              <a:ext cx="49200" cy="43050"/>
            </a:xfrm>
            <a:custGeom>
              <a:rect b="b" l="l" r="r" t="t"/>
              <a:pathLst>
                <a:path extrusionOk="0" h="1722" w="1968">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5"/>
            <p:cNvSpPr/>
            <p:nvPr/>
          </p:nvSpPr>
          <p:spPr>
            <a:xfrm>
              <a:off x="5040950" y="5306000"/>
              <a:ext cx="56750" cy="38150"/>
            </a:xfrm>
            <a:custGeom>
              <a:rect b="b" l="l" r="r" t="t"/>
              <a:pathLst>
                <a:path extrusionOk="0" h="1526" w="227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5"/>
            <p:cNvSpPr/>
            <p:nvPr/>
          </p:nvSpPr>
          <p:spPr>
            <a:xfrm>
              <a:off x="4821600" y="4504425"/>
              <a:ext cx="79450" cy="51450"/>
            </a:xfrm>
            <a:custGeom>
              <a:rect b="b" l="l" r="r" t="t"/>
              <a:pathLst>
                <a:path extrusionOk="0" h="2058" w="3178">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5"/>
            <p:cNvSpPr/>
            <p:nvPr/>
          </p:nvSpPr>
          <p:spPr>
            <a:xfrm>
              <a:off x="971775" y="1627250"/>
              <a:ext cx="56750" cy="47125"/>
            </a:xfrm>
            <a:custGeom>
              <a:rect b="b" l="l" r="r" t="t"/>
              <a:pathLst>
                <a:path extrusionOk="0" h="1885" w="227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5"/>
            <p:cNvSpPr/>
            <p:nvPr/>
          </p:nvSpPr>
          <p:spPr>
            <a:xfrm>
              <a:off x="1989075" y="2155950"/>
              <a:ext cx="56750" cy="53300"/>
            </a:xfrm>
            <a:custGeom>
              <a:rect b="b" l="l" r="r" t="t"/>
              <a:pathLst>
                <a:path extrusionOk="0" h="2132" w="227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5"/>
            <p:cNvSpPr/>
            <p:nvPr/>
          </p:nvSpPr>
          <p:spPr>
            <a:xfrm>
              <a:off x="3513125" y="3880450"/>
              <a:ext cx="75650" cy="37825"/>
            </a:xfrm>
            <a:custGeom>
              <a:rect b="b" l="l" r="r" t="t"/>
              <a:pathLst>
                <a:path extrusionOk="0" h="1513" w="3026">
                  <a:moveTo>
                    <a:pt x="2118" y="0"/>
                  </a:moveTo>
                  <a:cubicBezTo>
                    <a:pt x="1059" y="0"/>
                    <a:pt x="0" y="0"/>
                    <a:pt x="757" y="1513"/>
                  </a:cubicBezTo>
                  <a:cubicBezTo>
                    <a:pt x="1664" y="1362"/>
                    <a:pt x="3026" y="1513"/>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5"/>
            <p:cNvSpPr/>
            <p:nvPr/>
          </p:nvSpPr>
          <p:spPr>
            <a:xfrm>
              <a:off x="4057700" y="3664875"/>
              <a:ext cx="91400" cy="42950"/>
            </a:xfrm>
            <a:custGeom>
              <a:rect b="b" l="l" r="r" t="t"/>
              <a:pathLst>
                <a:path extrusionOk="0" h="1718" w="3656">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5"/>
            <p:cNvSpPr/>
            <p:nvPr/>
          </p:nvSpPr>
          <p:spPr>
            <a:xfrm>
              <a:off x="1758375" y="2596950"/>
              <a:ext cx="60550" cy="44000"/>
            </a:xfrm>
            <a:custGeom>
              <a:rect b="b" l="l" r="r" t="t"/>
              <a:pathLst>
                <a:path extrusionOk="0" h="1760" w="2422">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5"/>
            <p:cNvSpPr/>
            <p:nvPr/>
          </p:nvSpPr>
          <p:spPr>
            <a:xfrm>
              <a:off x="7177650" y="4734775"/>
              <a:ext cx="83225" cy="28725"/>
            </a:xfrm>
            <a:custGeom>
              <a:rect b="b" l="l" r="r" t="t"/>
              <a:pathLst>
                <a:path extrusionOk="0" h="1149" w="3329">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15"/>
            <p:cNvSpPr/>
            <p:nvPr/>
          </p:nvSpPr>
          <p:spPr>
            <a:xfrm>
              <a:off x="2571450" y="1535750"/>
              <a:ext cx="60550" cy="51125"/>
            </a:xfrm>
            <a:custGeom>
              <a:rect b="b" l="l" r="r" t="t"/>
              <a:pathLst>
                <a:path extrusionOk="0" h="2045" w="2422">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15"/>
            <p:cNvSpPr/>
            <p:nvPr/>
          </p:nvSpPr>
          <p:spPr>
            <a:xfrm>
              <a:off x="2049575" y="3032325"/>
              <a:ext cx="49200" cy="35400"/>
            </a:xfrm>
            <a:custGeom>
              <a:rect b="b" l="l" r="r" t="t"/>
              <a:pathLst>
                <a:path extrusionOk="0" h="1416" w="1968">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15"/>
            <p:cNvSpPr/>
            <p:nvPr/>
          </p:nvSpPr>
          <p:spPr>
            <a:xfrm>
              <a:off x="3376975" y="3037100"/>
              <a:ext cx="49200" cy="36325"/>
            </a:xfrm>
            <a:custGeom>
              <a:rect b="b" l="l" r="r" t="t"/>
              <a:pathLst>
                <a:path extrusionOk="0" h="1453" w="1968">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5"/>
            <p:cNvSpPr/>
            <p:nvPr/>
          </p:nvSpPr>
          <p:spPr>
            <a:xfrm>
              <a:off x="2276475" y="752150"/>
              <a:ext cx="52975" cy="49975"/>
            </a:xfrm>
            <a:custGeom>
              <a:rect b="b" l="l" r="r" t="t"/>
              <a:pathLst>
                <a:path extrusionOk="0" h="1999" w="2119">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15"/>
            <p:cNvSpPr/>
            <p:nvPr/>
          </p:nvSpPr>
          <p:spPr>
            <a:xfrm>
              <a:off x="4008525" y="3642200"/>
              <a:ext cx="64325" cy="60525"/>
            </a:xfrm>
            <a:custGeom>
              <a:rect b="b" l="l" r="r" t="t"/>
              <a:pathLst>
                <a:path extrusionOk="0" h="2421" w="2573">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15"/>
            <p:cNvSpPr/>
            <p:nvPr/>
          </p:nvSpPr>
          <p:spPr>
            <a:xfrm>
              <a:off x="1777300" y="1209025"/>
              <a:ext cx="37825" cy="40825"/>
            </a:xfrm>
            <a:custGeom>
              <a:rect b="b" l="l" r="r" t="t"/>
              <a:pathLst>
                <a:path extrusionOk="0" h="1633" w="1513">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5"/>
            <p:cNvSpPr/>
            <p:nvPr/>
          </p:nvSpPr>
          <p:spPr>
            <a:xfrm>
              <a:off x="6769225" y="4440150"/>
              <a:ext cx="56750" cy="41625"/>
            </a:xfrm>
            <a:custGeom>
              <a:rect b="b" l="l" r="r" t="t"/>
              <a:pathLst>
                <a:path extrusionOk="0" h="1665" w="227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15"/>
            <p:cNvSpPr/>
            <p:nvPr/>
          </p:nvSpPr>
          <p:spPr>
            <a:xfrm>
              <a:off x="3637925" y="3139225"/>
              <a:ext cx="41625" cy="31250"/>
            </a:xfrm>
            <a:custGeom>
              <a:rect b="b" l="l" r="r" t="t"/>
              <a:pathLst>
                <a:path extrusionOk="0" h="1250" w="1665">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5"/>
            <p:cNvSpPr/>
            <p:nvPr/>
          </p:nvSpPr>
          <p:spPr>
            <a:xfrm>
              <a:off x="760000" y="2356400"/>
              <a:ext cx="37850" cy="31250"/>
            </a:xfrm>
            <a:custGeom>
              <a:rect b="b" l="l" r="r" t="t"/>
              <a:pathLst>
                <a:path extrusionOk="0" h="1250" w="1514">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15"/>
            <p:cNvSpPr/>
            <p:nvPr/>
          </p:nvSpPr>
          <p:spPr>
            <a:xfrm>
              <a:off x="771350" y="1153800"/>
              <a:ext cx="49175" cy="40900"/>
            </a:xfrm>
            <a:custGeom>
              <a:rect b="b" l="l" r="r" t="t"/>
              <a:pathLst>
                <a:path extrusionOk="0" h="1636" w="1967">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15"/>
            <p:cNvSpPr/>
            <p:nvPr/>
          </p:nvSpPr>
          <p:spPr>
            <a:xfrm>
              <a:off x="1467175" y="2396975"/>
              <a:ext cx="37850" cy="32775"/>
            </a:xfrm>
            <a:custGeom>
              <a:rect b="b" l="l" r="r" t="t"/>
              <a:pathLst>
                <a:path extrusionOk="0" h="1311" w="1514">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5"/>
            <p:cNvSpPr/>
            <p:nvPr/>
          </p:nvSpPr>
          <p:spPr>
            <a:xfrm>
              <a:off x="3331600" y="3670350"/>
              <a:ext cx="37825" cy="28600"/>
            </a:xfrm>
            <a:custGeom>
              <a:rect b="b" l="l" r="r" t="t"/>
              <a:pathLst>
                <a:path extrusionOk="0" h="1144" w="1513">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5"/>
            <p:cNvSpPr/>
            <p:nvPr/>
          </p:nvSpPr>
          <p:spPr>
            <a:xfrm>
              <a:off x="5725450" y="5058975"/>
              <a:ext cx="75650" cy="39225"/>
            </a:xfrm>
            <a:custGeom>
              <a:rect b="b" l="l" r="r" t="t"/>
              <a:pathLst>
                <a:path extrusionOk="0" h="1569" w="3026">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5"/>
            <p:cNvSpPr/>
            <p:nvPr/>
          </p:nvSpPr>
          <p:spPr>
            <a:xfrm>
              <a:off x="5649825" y="5094150"/>
              <a:ext cx="56750" cy="38075"/>
            </a:xfrm>
            <a:custGeom>
              <a:rect b="b" l="l" r="r" t="t"/>
              <a:pathLst>
                <a:path extrusionOk="0" h="1523" w="227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5"/>
            <p:cNvSpPr/>
            <p:nvPr/>
          </p:nvSpPr>
          <p:spPr>
            <a:xfrm>
              <a:off x="2314300" y="2049075"/>
              <a:ext cx="34050" cy="31275"/>
            </a:xfrm>
            <a:custGeom>
              <a:rect b="b" l="l" r="r" t="t"/>
              <a:pathLst>
                <a:path extrusionOk="0" h="1251" w="1362">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5"/>
            <p:cNvSpPr/>
            <p:nvPr/>
          </p:nvSpPr>
          <p:spPr>
            <a:xfrm>
              <a:off x="3513125" y="2976600"/>
              <a:ext cx="26500" cy="22725"/>
            </a:xfrm>
            <a:custGeom>
              <a:rect b="b" l="l" r="r" t="t"/>
              <a:pathLst>
                <a:path extrusionOk="0" h="909" w="106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5"/>
            <p:cNvSpPr/>
            <p:nvPr/>
          </p:nvSpPr>
          <p:spPr>
            <a:xfrm>
              <a:off x="1811325" y="3343425"/>
              <a:ext cx="30275" cy="25775"/>
            </a:xfrm>
            <a:custGeom>
              <a:rect b="b" l="l" r="r" t="t"/>
              <a:pathLst>
                <a:path extrusionOk="0" h="1031" w="1211">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5"/>
            <p:cNvSpPr/>
            <p:nvPr/>
          </p:nvSpPr>
          <p:spPr>
            <a:xfrm>
              <a:off x="5313250" y="4795275"/>
              <a:ext cx="22700" cy="23400"/>
            </a:xfrm>
            <a:custGeom>
              <a:rect b="b" l="l" r="r" t="t"/>
              <a:pathLst>
                <a:path extrusionOk="0" h="936" w="908">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5"/>
            <p:cNvSpPr/>
            <p:nvPr/>
          </p:nvSpPr>
          <p:spPr>
            <a:xfrm>
              <a:off x="5827550" y="4734775"/>
              <a:ext cx="34075" cy="30625"/>
            </a:xfrm>
            <a:custGeom>
              <a:rect b="b" l="l" r="r" t="t"/>
              <a:pathLst>
                <a:path extrusionOk="0" h="1225" w="1363">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5"/>
            <p:cNvSpPr/>
            <p:nvPr/>
          </p:nvSpPr>
          <p:spPr>
            <a:xfrm>
              <a:off x="6697375" y="4392275"/>
              <a:ext cx="37825" cy="28975"/>
            </a:xfrm>
            <a:custGeom>
              <a:rect b="b" l="l" r="r" t="t"/>
              <a:pathLst>
                <a:path extrusionOk="0" h="1159" w="1513">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5"/>
            <p:cNvSpPr/>
            <p:nvPr/>
          </p:nvSpPr>
          <p:spPr>
            <a:xfrm>
              <a:off x="1890750" y="2827700"/>
              <a:ext cx="34050" cy="28925"/>
            </a:xfrm>
            <a:custGeom>
              <a:rect b="b" l="l" r="r" t="t"/>
              <a:pathLst>
                <a:path extrusionOk="0" h="1157" w="1362">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5"/>
            <p:cNvSpPr/>
            <p:nvPr/>
          </p:nvSpPr>
          <p:spPr>
            <a:xfrm>
              <a:off x="1754600" y="1452550"/>
              <a:ext cx="22725" cy="18925"/>
            </a:xfrm>
            <a:custGeom>
              <a:rect b="b" l="l" r="r" t="t"/>
              <a:pathLst>
                <a:path extrusionOk="0" h="757" w="909">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5"/>
            <p:cNvSpPr/>
            <p:nvPr/>
          </p:nvSpPr>
          <p:spPr>
            <a:xfrm>
              <a:off x="6595250" y="4837225"/>
              <a:ext cx="18950" cy="20425"/>
            </a:xfrm>
            <a:custGeom>
              <a:rect b="b" l="l" r="r" t="t"/>
              <a:pathLst>
                <a:path extrusionOk="0" h="817" w="758">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5"/>
            <p:cNvSpPr/>
            <p:nvPr/>
          </p:nvSpPr>
          <p:spPr>
            <a:xfrm>
              <a:off x="1724350" y="1632400"/>
              <a:ext cx="18925" cy="18500"/>
            </a:xfrm>
            <a:custGeom>
              <a:rect b="b" l="l" r="r" t="t"/>
              <a:pathLst>
                <a:path extrusionOk="0" h="740" w="757">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5"/>
            <p:cNvSpPr/>
            <p:nvPr/>
          </p:nvSpPr>
          <p:spPr>
            <a:xfrm>
              <a:off x="873450" y="1443975"/>
              <a:ext cx="41625" cy="50200"/>
            </a:xfrm>
            <a:custGeom>
              <a:rect b="b" l="l" r="r" t="t"/>
              <a:pathLst>
                <a:path extrusionOk="0" h="2008" w="1665">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15"/>
            <p:cNvSpPr/>
            <p:nvPr/>
          </p:nvSpPr>
          <p:spPr>
            <a:xfrm>
              <a:off x="1054975" y="1327750"/>
              <a:ext cx="56750" cy="49200"/>
            </a:xfrm>
            <a:custGeom>
              <a:rect b="b" l="l" r="r" t="t"/>
              <a:pathLst>
                <a:path extrusionOk="0" h="1968" w="2270">
                  <a:moveTo>
                    <a:pt x="454" y="1"/>
                  </a:moveTo>
                  <a:lnTo>
                    <a:pt x="454" y="1"/>
                  </a:lnTo>
                  <a:cubicBezTo>
                    <a:pt x="303" y="606"/>
                    <a:pt x="152" y="1211"/>
                    <a:pt x="0" y="1967"/>
                  </a:cubicBezTo>
                  <a:cubicBezTo>
                    <a:pt x="2269" y="1816"/>
                    <a:pt x="757" y="757"/>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5"/>
            <p:cNvSpPr/>
            <p:nvPr/>
          </p:nvSpPr>
          <p:spPr>
            <a:xfrm>
              <a:off x="6440200" y="3697425"/>
              <a:ext cx="22725" cy="20425"/>
            </a:xfrm>
            <a:custGeom>
              <a:rect b="b" l="l" r="r" t="t"/>
              <a:pathLst>
                <a:path extrusionOk="0" h="817" w="909">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15"/>
            <p:cNvSpPr/>
            <p:nvPr/>
          </p:nvSpPr>
          <p:spPr>
            <a:xfrm>
              <a:off x="3297550" y="2708100"/>
              <a:ext cx="22725" cy="18925"/>
            </a:xfrm>
            <a:custGeom>
              <a:rect b="b" l="l" r="r" t="t"/>
              <a:pathLst>
                <a:path extrusionOk="0" h="757" w="909">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15"/>
            <p:cNvSpPr/>
            <p:nvPr/>
          </p:nvSpPr>
          <p:spPr>
            <a:xfrm>
              <a:off x="2590375" y="1577350"/>
              <a:ext cx="45400" cy="27100"/>
            </a:xfrm>
            <a:custGeom>
              <a:rect b="b" l="l" r="r" t="t"/>
              <a:pathLst>
                <a:path extrusionOk="0" h="1084" w="1816">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15"/>
            <p:cNvSpPr/>
            <p:nvPr/>
          </p:nvSpPr>
          <p:spPr>
            <a:xfrm>
              <a:off x="3649275" y="3941375"/>
              <a:ext cx="45400" cy="18500"/>
            </a:xfrm>
            <a:custGeom>
              <a:rect b="b" l="l" r="r" t="t"/>
              <a:pathLst>
                <a:path extrusionOk="0" h="740" w="1816">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15"/>
            <p:cNvSpPr/>
            <p:nvPr/>
          </p:nvSpPr>
          <p:spPr>
            <a:xfrm>
              <a:off x="2287825" y="1836875"/>
              <a:ext cx="30275" cy="24125"/>
            </a:xfrm>
            <a:custGeom>
              <a:rect b="b" l="l" r="r" t="t"/>
              <a:pathLst>
                <a:path extrusionOk="0" h="965" w="1211">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5"/>
            <p:cNvSpPr/>
            <p:nvPr/>
          </p:nvSpPr>
          <p:spPr>
            <a:xfrm>
              <a:off x="487700" y="268875"/>
              <a:ext cx="30300" cy="28175"/>
            </a:xfrm>
            <a:custGeom>
              <a:rect b="b" l="l" r="r" t="t"/>
              <a:pathLst>
                <a:path extrusionOk="0" h="1127" w="1212">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15"/>
            <p:cNvSpPr/>
            <p:nvPr/>
          </p:nvSpPr>
          <p:spPr>
            <a:xfrm>
              <a:off x="4004750" y="3606825"/>
              <a:ext cx="37850" cy="29250"/>
            </a:xfrm>
            <a:custGeom>
              <a:rect b="b" l="l" r="r" t="t"/>
              <a:pathLst>
                <a:path extrusionOk="0" h="1170" w="1514">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15"/>
            <p:cNvSpPr/>
            <p:nvPr/>
          </p:nvSpPr>
          <p:spPr>
            <a:xfrm>
              <a:off x="2700050" y="1260975"/>
              <a:ext cx="22700" cy="22000"/>
            </a:xfrm>
            <a:custGeom>
              <a:rect b="b" l="l" r="r" t="t"/>
              <a:pathLst>
                <a:path extrusionOk="0" h="880" w="908">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15"/>
            <p:cNvSpPr/>
            <p:nvPr/>
          </p:nvSpPr>
          <p:spPr>
            <a:xfrm>
              <a:off x="3736250" y="2023600"/>
              <a:ext cx="26500" cy="18925"/>
            </a:xfrm>
            <a:custGeom>
              <a:rect b="b" l="l" r="r" t="t"/>
              <a:pathLst>
                <a:path extrusionOk="0" h="757" w="106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15"/>
            <p:cNvSpPr/>
            <p:nvPr/>
          </p:nvSpPr>
          <p:spPr>
            <a:xfrm>
              <a:off x="6614175" y="5054675"/>
              <a:ext cx="45400" cy="28400"/>
            </a:xfrm>
            <a:custGeom>
              <a:rect b="b" l="l" r="r" t="t"/>
              <a:pathLst>
                <a:path extrusionOk="0" h="1136" w="1816">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5"/>
            <p:cNvSpPr/>
            <p:nvPr/>
          </p:nvSpPr>
          <p:spPr>
            <a:xfrm>
              <a:off x="903700" y="1456325"/>
              <a:ext cx="30275" cy="40125"/>
            </a:xfrm>
            <a:custGeom>
              <a:rect b="b" l="l" r="r" t="t"/>
              <a:pathLst>
                <a:path extrusionOk="0" h="1605" w="1211">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5"/>
            <p:cNvSpPr/>
            <p:nvPr/>
          </p:nvSpPr>
          <p:spPr>
            <a:xfrm>
              <a:off x="2730300" y="2186225"/>
              <a:ext cx="22700" cy="13050"/>
            </a:xfrm>
            <a:custGeom>
              <a:rect b="b" l="l" r="r" t="t"/>
              <a:pathLst>
                <a:path extrusionOk="0" h="522" w="908">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5"/>
            <p:cNvSpPr/>
            <p:nvPr/>
          </p:nvSpPr>
          <p:spPr>
            <a:xfrm>
              <a:off x="4889675" y="4512000"/>
              <a:ext cx="30275" cy="22700"/>
            </a:xfrm>
            <a:custGeom>
              <a:rect b="b" l="l" r="r" t="t"/>
              <a:pathLst>
                <a:path extrusionOk="0" h="908" w="1211">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5"/>
            <p:cNvSpPr/>
            <p:nvPr/>
          </p:nvSpPr>
          <p:spPr>
            <a:xfrm>
              <a:off x="5730250" y="4364500"/>
              <a:ext cx="14125" cy="9075"/>
            </a:xfrm>
            <a:custGeom>
              <a:rect b="b" l="l" r="r" t="t"/>
              <a:pathLst>
                <a:path extrusionOk="0" h="363" w="565">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5"/>
            <p:cNvSpPr/>
            <p:nvPr/>
          </p:nvSpPr>
          <p:spPr>
            <a:xfrm>
              <a:off x="4761100" y="4523350"/>
              <a:ext cx="22725" cy="22700"/>
            </a:xfrm>
            <a:custGeom>
              <a:rect b="b" l="l" r="r" t="t"/>
              <a:pathLst>
                <a:path extrusionOk="0" h="908" w="909">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5"/>
            <p:cNvSpPr/>
            <p:nvPr/>
          </p:nvSpPr>
          <p:spPr>
            <a:xfrm>
              <a:off x="6262450" y="4220800"/>
              <a:ext cx="11375" cy="11375"/>
            </a:xfrm>
            <a:custGeom>
              <a:rect b="b" l="l" r="r" t="t"/>
              <a:pathLst>
                <a:path extrusionOk="0" h="455" w="455">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5"/>
            <p:cNvSpPr/>
            <p:nvPr/>
          </p:nvSpPr>
          <p:spPr>
            <a:xfrm>
              <a:off x="5513675" y="3848700"/>
              <a:ext cx="30275" cy="24200"/>
            </a:xfrm>
            <a:custGeom>
              <a:rect b="b" l="l" r="r" t="t"/>
              <a:pathLst>
                <a:path extrusionOk="0" h="968" w="1211">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5"/>
            <p:cNvSpPr/>
            <p:nvPr/>
          </p:nvSpPr>
          <p:spPr>
            <a:xfrm>
              <a:off x="5733025" y="5146575"/>
              <a:ext cx="22700" cy="17800"/>
            </a:xfrm>
            <a:custGeom>
              <a:rect b="b" l="l" r="r" t="t"/>
              <a:pathLst>
                <a:path extrusionOk="0" h="712" w="908">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5"/>
            <p:cNvSpPr/>
            <p:nvPr/>
          </p:nvSpPr>
          <p:spPr>
            <a:xfrm>
              <a:off x="6833500" y="4481750"/>
              <a:ext cx="22725" cy="18925"/>
            </a:xfrm>
            <a:custGeom>
              <a:rect b="b" l="l" r="r" t="t"/>
              <a:pathLst>
                <a:path extrusionOk="0" h="757" w="909">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5"/>
            <p:cNvSpPr/>
            <p:nvPr/>
          </p:nvSpPr>
          <p:spPr>
            <a:xfrm>
              <a:off x="4821600" y="3903125"/>
              <a:ext cx="18000" cy="19675"/>
            </a:xfrm>
            <a:custGeom>
              <a:rect b="b" l="l" r="r" t="t"/>
              <a:pathLst>
                <a:path extrusionOk="0" h="787" w="72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5"/>
            <p:cNvSpPr/>
            <p:nvPr/>
          </p:nvSpPr>
          <p:spPr>
            <a:xfrm>
              <a:off x="6833500" y="4519550"/>
              <a:ext cx="30275" cy="30275"/>
            </a:xfrm>
            <a:custGeom>
              <a:rect b="b" l="l" r="r" t="t"/>
              <a:pathLst>
                <a:path extrusionOk="0" h="1211" w="1211">
                  <a:moveTo>
                    <a:pt x="1060" y="1"/>
                  </a:moveTo>
                  <a:lnTo>
                    <a:pt x="1060" y="1"/>
                  </a:lnTo>
                  <a:cubicBezTo>
                    <a:pt x="455" y="152"/>
                    <a:pt x="1" y="455"/>
                    <a:pt x="303" y="1211"/>
                  </a:cubicBezTo>
                  <a:cubicBezTo>
                    <a:pt x="908" y="1060"/>
                    <a:pt x="1211" y="757"/>
                    <a:pt x="106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5"/>
            <p:cNvSpPr/>
            <p:nvPr/>
          </p:nvSpPr>
          <p:spPr>
            <a:xfrm>
              <a:off x="4032400" y="4201900"/>
              <a:ext cx="29100" cy="34625"/>
            </a:xfrm>
            <a:custGeom>
              <a:rect b="b" l="l" r="r" t="t"/>
              <a:pathLst>
                <a:path extrusionOk="0" h="1385" w="1164">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5"/>
            <p:cNvSpPr/>
            <p:nvPr/>
          </p:nvSpPr>
          <p:spPr>
            <a:xfrm>
              <a:off x="4035000" y="4168100"/>
              <a:ext cx="30275" cy="22475"/>
            </a:xfrm>
            <a:custGeom>
              <a:rect b="b" l="l" r="r" t="t"/>
              <a:pathLst>
                <a:path extrusionOk="0" h="899" w="1211">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5"/>
            <p:cNvSpPr/>
            <p:nvPr/>
          </p:nvSpPr>
          <p:spPr>
            <a:xfrm>
              <a:off x="7083100" y="4515775"/>
              <a:ext cx="22725" cy="20500"/>
            </a:xfrm>
            <a:custGeom>
              <a:rect b="b" l="l" r="r" t="t"/>
              <a:pathLst>
                <a:path extrusionOk="0" h="820" w="909">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5"/>
            <p:cNvSpPr/>
            <p:nvPr/>
          </p:nvSpPr>
          <p:spPr>
            <a:xfrm>
              <a:off x="7056625" y="4667050"/>
              <a:ext cx="30275" cy="30275"/>
            </a:xfrm>
            <a:custGeom>
              <a:rect b="b" l="l" r="r" t="t"/>
              <a:pathLst>
                <a:path extrusionOk="0" h="1211" w="1211">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5"/>
            <p:cNvSpPr/>
            <p:nvPr/>
          </p:nvSpPr>
          <p:spPr>
            <a:xfrm>
              <a:off x="4000975" y="3623275"/>
              <a:ext cx="26500" cy="26500"/>
            </a:xfrm>
            <a:custGeom>
              <a:rect b="b" l="l" r="r" t="t"/>
              <a:pathLst>
                <a:path extrusionOk="0" h="1060" w="106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5"/>
            <p:cNvSpPr/>
            <p:nvPr/>
          </p:nvSpPr>
          <p:spPr>
            <a:xfrm>
              <a:off x="1505000" y="1709700"/>
              <a:ext cx="11375" cy="13275"/>
            </a:xfrm>
            <a:custGeom>
              <a:rect b="b" l="l" r="r" t="t"/>
              <a:pathLst>
                <a:path extrusionOk="0" h="531" w="455">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5"/>
            <p:cNvSpPr/>
            <p:nvPr/>
          </p:nvSpPr>
          <p:spPr>
            <a:xfrm>
              <a:off x="2155475" y="3245100"/>
              <a:ext cx="18925" cy="18950"/>
            </a:xfrm>
            <a:custGeom>
              <a:rect b="b" l="l" r="r" t="t"/>
              <a:pathLst>
                <a:path extrusionOk="0" h="758" w="757">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5"/>
            <p:cNvSpPr/>
            <p:nvPr/>
          </p:nvSpPr>
          <p:spPr>
            <a:xfrm>
              <a:off x="3789200" y="1951750"/>
              <a:ext cx="15150" cy="7575"/>
            </a:xfrm>
            <a:custGeom>
              <a:rect b="b" l="l" r="r" t="t"/>
              <a:pathLst>
                <a:path extrusionOk="0" h="303" w="606">
                  <a:moveTo>
                    <a:pt x="151" y="0"/>
                  </a:moveTo>
                  <a:cubicBezTo>
                    <a:pt x="151" y="0"/>
                    <a:pt x="0" y="303"/>
                    <a:pt x="0" y="303"/>
                  </a:cubicBezTo>
                  <a:lnTo>
                    <a:pt x="605" y="303"/>
                  </a:lnTo>
                  <a:cubicBezTo>
                    <a:pt x="605" y="152"/>
                    <a:pt x="605" y="152"/>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5"/>
            <p:cNvSpPr/>
            <p:nvPr/>
          </p:nvSpPr>
          <p:spPr>
            <a:xfrm>
              <a:off x="2299175" y="2560600"/>
              <a:ext cx="15150" cy="18950"/>
            </a:xfrm>
            <a:custGeom>
              <a:rect b="b" l="l" r="r" t="t"/>
              <a:pathLst>
                <a:path extrusionOk="0" h="758" w="606">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5"/>
            <p:cNvSpPr/>
            <p:nvPr/>
          </p:nvSpPr>
          <p:spPr>
            <a:xfrm>
              <a:off x="1285650" y="1545425"/>
              <a:ext cx="11375" cy="11750"/>
            </a:xfrm>
            <a:custGeom>
              <a:rect b="b" l="l" r="r" t="t"/>
              <a:pathLst>
                <a:path extrusionOk="0" h="470" w="455">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15"/>
            <p:cNvSpPr/>
            <p:nvPr/>
          </p:nvSpPr>
          <p:spPr>
            <a:xfrm>
              <a:off x="570900" y="435250"/>
              <a:ext cx="18950" cy="18950"/>
            </a:xfrm>
            <a:custGeom>
              <a:rect b="b" l="l" r="r" t="t"/>
              <a:pathLst>
                <a:path extrusionOk="0" h="758" w="758">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15"/>
            <p:cNvSpPr/>
            <p:nvPr/>
          </p:nvSpPr>
          <p:spPr>
            <a:xfrm>
              <a:off x="1667625" y="1747525"/>
              <a:ext cx="15150" cy="15150"/>
            </a:xfrm>
            <a:custGeom>
              <a:rect b="b" l="l" r="r" t="t"/>
              <a:pathLst>
                <a:path extrusionOk="0" h="606" w="606">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15"/>
            <p:cNvSpPr/>
            <p:nvPr/>
          </p:nvSpPr>
          <p:spPr>
            <a:xfrm>
              <a:off x="676800" y="439050"/>
              <a:ext cx="11375" cy="15150"/>
            </a:xfrm>
            <a:custGeom>
              <a:rect b="b" l="l" r="r" t="t"/>
              <a:pathLst>
                <a:path extrusionOk="0" h="606" w="455">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15"/>
            <p:cNvSpPr/>
            <p:nvPr/>
          </p:nvSpPr>
          <p:spPr>
            <a:xfrm>
              <a:off x="3203025" y="3691350"/>
              <a:ext cx="11350" cy="12950"/>
            </a:xfrm>
            <a:custGeom>
              <a:rect b="b" l="l" r="r" t="t"/>
              <a:pathLst>
                <a:path extrusionOk="0" h="518" w="454">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15"/>
            <p:cNvSpPr/>
            <p:nvPr/>
          </p:nvSpPr>
          <p:spPr>
            <a:xfrm>
              <a:off x="2650875" y="1743750"/>
              <a:ext cx="15150" cy="11375"/>
            </a:xfrm>
            <a:custGeom>
              <a:rect b="b" l="l" r="r" t="t"/>
              <a:pathLst>
                <a:path extrusionOk="0" h="455" w="606">
                  <a:moveTo>
                    <a:pt x="152" y="0"/>
                  </a:moveTo>
                  <a:cubicBezTo>
                    <a:pt x="1" y="0"/>
                    <a:pt x="1" y="152"/>
                    <a:pt x="1" y="303"/>
                  </a:cubicBezTo>
                  <a:lnTo>
                    <a:pt x="606" y="454"/>
                  </a:lnTo>
                  <a:cubicBezTo>
                    <a:pt x="606" y="303"/>
                    <a:pt x="606"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5"/>
            <p:cNvSpPr/>
            <p:nvPr/>
          </p:nvSpPr>
          <p:spPr>
            <a:xfrm>
              <a:off x="2038225" y="2190000"/>
              <a:ext cx="15150" cy="18925"/>
            </a:xfrm>
            <a:custGeom>
              <a:rect b="b" l="l" r="r" t="t"/>
              <a:pathLst>
                <a:path extrusionOk="0" h="757" w="606">
                  <a:moveTo>
                    <a:pt x="303" y="0"/>
                  </a:moveTo>
                  <a:cubicBezTo>
                    <a:pt x="303" y="303"/>
                    <a:pt x="152" y="454"/>
                    <a:pt x="1" y="757"/>
                  </a:cubicBezTo>
                  <a:cubicBezTo>
                    <a:pt x="455" y="605"/>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5"/>
            <p:cNvSpPr/>
            <p:nvPr/>
          </p:nvSpPr>
          <p:spPr>
            <a:xfrm>
              <a:off x="2408850" y="3339650"/>
              <a:ext cx="13750" cy="9850"/>
            </a:xfrm>
            <a:custGeom>
              <a:rect b="b" l="l" r="r" t="t"/>
              <a:pathLst>
                <a:path extrusionOk="0" h="394" w="55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5"/>
            <p:cNvSpPr/>
            <p:nvPr/>
          </p:nvSpPr>
          <p:spPr>
            <a:xfrm>
              <a:off x="4118200" y="4249575"/>
              <a:ext cx="11375" cy="9075"/>
            </a:xfrm>
            <a:custGeom>
              <a:rect b="b" l="l" r="r" t="t"/>
              <a:pathLst>
                <a:path extrusionOk="0" h="363" w="455">
                  <a:moveTo>
                    <a:pt x="244" y="0"/>
                  </a:moveTo>
                  <a:cubicBezTo>
                    <a:pt x="82" y="0"/>
                    <a:pt x="1" y="141"/>
                    <a:pt x="1" y="362"/>
                  </a:cubicBezTo>
                  <a:lnTo>
                    <a:pt x="303" y="211"/>
                  </a:lnTo>
                  <a:lnTo>
                    <a:pt x="454" y="60"/>
                  </a:lnTo>
                  <a:cubicBezTo>
                    <a:pt x="373" y="19"/>
                    <a:pt x="303" y="0"/>
                    <a:pt x="24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5"/>
            <p:cNvSpPr/>
            <p:nvPr/>
          </p:nvSpPr>
          <p:spPr>
            <a:xfrm>
              <a:off x="4061475" y="4235925"/>
              <a:ext cx="11375" cy="11375"/>
            </a:xfrm>
            <a:custGeom>
              <a:rect b="b" l="l" r="r" t="t"/>
              <a:pathLst>
                <a:path extrusionOk="0" h="455" w="455">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5"/>
            <p:cNvSpPr/>
            <p:nvPr/>
          </p:nvSpPr>
          <p:spPr>
            <a:xfrm>
              <a:off x="4061475" y="3634625"/>
              <a:ext cx="22725" cy="9850"/>
            </a:xfrm>
            <a:custGeom>
              <a:rect b="b" l="l" r="r" t="t"/>
              <a:pathLst>
                <a:path extrusionOk="0" h="394" w="909">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5"/>
            <p:cNvSpPr/>
            <p:nvPr/>
          </p:nvSpPr>
          <p:spPr>
            <a:xfrm>
              <a:off x="4042575" y="3610950"/>
              <a:ext cx="14475" cy="16125"/>
            </a:xfrm>
            <a:custGeom>
              <a:rect b="b" l="l" r="r" t="t"/>
              <a:pathLst>
                <a:path extrusionOk="0" h="645" w="579">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5"/>
            <p:cNvSpPr/>
            <p:nvPr/>
          </p:nvSpPr>
          <p:spPr>
            <a:xfrm>
              <a:off x="2348325" y="790750"/>
              <a:ext cx="15175" cy="12925"/>
            </a:xfrm>
            <a:custGeom>
              <a:rect b="b" l="l" r="r" t="t"/>
              <a:pathLst>
                <a:path extrusionOk="0" h="517" w="607">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5"/>
            <p:cNvSpPr/>
            <p:nvPr/>
          </p:nvSpPr>
          <p:spPr>
            <a:xfrm>
              <a:off x="5914550" y="4069525"/>
              <a:ext cx="11350" cy="15150"/>
            </a:xfrm>
            <a:custGeom>
              <a:rect b="b" l="l" r="r" t="t"/>
              <a:pathLst>
                <a:path extrusionOk="0" h="606" w="454">
                  <a:moveTo>
                    <a:pt x="0" y="1"/>
                  </a:moveTo>
                  <a:lnTo>
                    <a:pt x="454" y="606"/>
                  </a:lnTo>
                  <a:cubicBezTo>
                    <a:pt x="454" y="606"/>
                    <a:pt x="454" y="454"/>
                    <a:pt x="454" y="303"/>
                  </a:cubicBezTo>
                  <a:cubicBezTo>
                    <a:pt x="454" y="1"/>
                    <a:pt x="303"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5"/>
            <p:cNvSpPr/>
            <p:nvPr/>
          </p:nvSpPr>
          <p:spPr>
            <a:xfrm>
              <a:off x="238125" y="1392050"/>
              <a:ext cx="11350" cy="11950"/>
            </a:xfrm>
            <a:custGeom>
              <a:rect b="b" l="l" r="r" t="t"/>
              <a:pathLst>
                <a:path extrusionOk="0" h="478" w="454">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5"/>
            <p:cNvSpPr/>
            <p:nvPr/>
          </p:nvSpPr>
          <p:spPr>
            <a:xfrm>
              <a:off x="6451550" y="5060350"/>
              <a:ext cx="34050" cy="15725"/>
            </a:xfrm>
            <a:custGeom>
              <a:rect b="b" l="l" r="r" t="t"/>
              <a:pathLst>
                <a:path extrusionOk="0" h="629" w="1362">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5"/>
            <p:cNvSpPr/>
            <p:nvPr/>
          </p:nvSpPr>
          <p:spPr>
            <a:xfrm>
              <a:off x="6512050" y="5041450"/>
              <a:ext cx="26500" cy="34050"/>
            </a:xfrm>
            <a:custGeom>
              <a:rect b="b" l="l" r="r" t="t"/>
              <a:pathLst>
                <a:path extrusionOk="0" h="1362" w="106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5"/>
            <p:cNvSpPr/>
            <p:nvPr/>
          </p:nvSpPr>
          <p:spPr>
            <a:xfrm>
              <a:off x="6500700" y="5075475"/>
              <a:ext cx="26000" cy="19675"/>
            </a:xfrm>
            <a:custGeom>
              <a:rect b="b" l="l" r="r" t="t"/>
              <a:pathLst>
                <a:path extrusionOk="0" h="787" w="104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5"/>
            <p:cNvSpPr/>
            <p:nvPr/>
          </p:nvSpPr>
          <p:spPr>
            <a:xfrm>
              <a:off x="6602825" y="5049000"/>
              <a:ext cx="11375" cy="12950"/>
            </a:xfrm>
            <a:custGeom>
              <a:rect b="b" l="l" r="r" t="t"/>
              <a:pathLst>
                <a:path extrusionOk="0" h="518" w="455">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5"/>
            <p:cNvSpPr/>
            <p:nvPr/>
          </p:nvSpPr>
          <p:spPr>
            <a:xfrm>
              <a:off x="4821600" y="4534675"/>
              <a:ext cx="79450" cy="71875"/>
            </a:xfrm>
            <a:custGeom>
              <a:rect b="b" l="l" r="r" t="t"/>
              <a:pathLst>
                <a:path extrusionOk="0" h="2875" w="3178">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5"/>
            <p:cNvSpPr/>
            <p:nvPr/>
          </p:nvSpPr>
          <p:spPr>
            <a:xfrm>
              <a:off x="4927500" y="4546025"/>
              <a:ext cx="25" cy="11375"/>
            </a:xfrm>
            <a:custGeom>
              <a:rect b="b" l="l" r="r" t="t"/>
              <a:pathLst>
                <a:path extrusionOk="0" h="455" w="1">
                  <a:moveTo>
                    <a:pt x="0" y="1"/>
                  </a:moveTo>
                  <a:lnTo>
                    <a:pt x="0" y="454"/>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5"/>
            <p:cNvSpPr/>
            <p:nvPr/>
          </p:nvSpPr>
          <p:spPr>
            <a:xfrm>
              <a:off x="5995150" y="4114900"/>
              <a:ext cx="36650" cy="28175"/>
            </a:xfrm>
            <a:custGeom>
              <a:rect b="b" l="l" r="r" t="t"/>
              <a:pathLst>
                <a:path extrusionOk="0" h="1127" w="1466">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5"/>
            <p:cNvSpPr/>
            <p:nvPr/>
          </p:nvSpPr>
          <p:spPr>
            <a:xfrm>
              <a:off x="5937225" y="4039275"/>
              <a:ext cx="7600" cy="2850"/>
            </a:xfrm>
            <a:custGeom>
              <a:rect b="b" l="l" r="r" t="t"/>
              <a:pathLst>
                <a:path extrusionOk="0" h="114" w="304">
                  <a:moveTo>
                    <a:pt x="1" y="0"/>
                  </a:moveTo>
                  <a:cubicBezTo>
                    <a:pt x="76" y="76"/>
                    <a:pt x="152" y="114"/>
                    <a:pt x="209" y="114"/>
                  </a:cubicBezTo>
                  <a:cubicBezTo>
                    <a:pt x="265" y="114"/>
                    <a:pt x="303" y="76"/>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5"/>
            <p:cNvSpPr/>
            <p:nvPr/>
          </p:nvSpPr>
          <p:spPr>
            <a:xfrm>
              <a:off x="5865375" y="4648125"/>
              <a:ext cx="37850" cy="45275"/>
            </a:xfrm>
            <a:custGeom>
              <a:rect b="b" l="l" r="r" t="t"/>
              <a:pathLst>
                <a:path extrusionOk="0" h="1811" w="1514">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5"/>
            <p:cNvSpPr/>
            <p:nvPr/>
          </p:nvSpPr>
          <p:spPr>
            <a:xfrm>
              <a:off x="5865375" y="4655700"/>
              <a:ext cx="3800" cy="22725"/>
            </a:xfrm>
            <a:custGeom>
              <a:rect b="b" l="l" r="r" t="t"/>
              <a:pathLst>
                <a:path extrusionOk="0" h="909" w="152">
                  <a:moveTo>
                    <a:pt x="152" y="1"/>
                  </a:moveTo>
                  <a:lnTo>
                    <a:pt x="1" y="908"/>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5"/>
            <p:cNvSpPr/>
            <p:nvPr/>
          </p:nvSpPr>
          <p:spPr>
            <a:xfrm>
              <a:off x="7090675" y="4602750"/>
              <a:ext cx="64300" cy="36525"/>
            </a:xfrm>
            <a:custGeom>
              <a:rect b="b" l="l" r="r" t="t"/>
              <a:pathLst>
                <a:path extrusionOk="0" h="1461" w="2572">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5"/>
            <p:cNvSpPr/>
            <p:nvPr/>
          </p:nvSpPr>
          <p:spPr>
            <a:xfrm>
              <a:off x="7170075" y="4586300"/>
              <a:ext cx="68100" cy="49575"/>
            </a:xfrm>
            <a:custGeom>
              <a:rect b="b" l="l" r="r" t="t"/>
              <a:pathLst>
                <a:path extrusionOk="0" h="1983" w="2724">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5"/>
            <p:cNvSpPr/>
            <p:nvPr/>
          </p:nvSpPr>
          <p:spPr>
            <a:xfrm>
              <a:off x="7132275" y="4481750"/>
              <a:ext cx="56750" cy="37825"/>
            </a:xfrm>
            <a:custGeom>
              <a:rect b="b" l="l" r="r" t="t"/>
              <a:pathLst>
                <a:path extrusionOk="0" h="1513" w="227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5"/>
            <p:cNvSpPr/>
            <p:nvPr/>
          </p:nvSpPr>
          <p:spPr>
            <a:xfrm>
              <a:off x="7136050" y="4598625"/>
              <a:ext cx="56750" cy="38200"/>
            </a:xfrm>
            <a:custGeom>
              <a:rect b="b" l="l" r="r" t="t"/>
              <a:pathLst>
                <a:path extrusionOk="0" h="1528" w="227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5"/>
            <p:cNvSpPr/>
            <p:nvPr/>
          </p:nvSpPr>
          <p:spPr>
            <a:xfrm>
              <a:off x="7200350" y="4557375"/>
              <a:ext cx="52950" cy="49175"/>
            </a:xfrm>
            <a:custGeom>
              <a:rect b="b" l="l" r="r" t="t"/>
              <a:pathLst>
                <a:path extrusionOk="0" h="1967" w="2118">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5"/>
            <p:cNvSpPr/>
            <p:nvPr/>
          </p:nvSpPr>
          <p:spPr>
            <a:xfrm>
              <a:off x="7192775" y="4515775"/>
              <a:ext cx="45400" cy="41625"/>
            </a:xfrm>
            <a:custGeom>
              <a:rect b="b" l="l" r="r" t="t"/>
              <a:pathLst>
                <a:path extrusionOk="0" h="1665" w="1816">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5"/>
            <p:cNvSpPr/>
            <p:nvPr/>
          </p:nvSpPr>
          <p:spPr>
            <a:xfrm>
              <a:off x="3573625" y="3944725"/>
              <a:ext cx="3800" cy="11375"/>
            </a:xfrm>
            <a:custGeom>
              <a:rect b="b" l="l" r="r" t="t"/>
              <a:pathLst>
                <a:path extrusionOk="0" h="455" w="152">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5"/>
            <p:cNvSpPr/>
            <p:nvPr/>
          </p:nvSpPr>
          <p:spPr>
            <a:xfrm>
              <a:off x="7192775" y="4648125"/>
              <a:ext cx="87000" cy="56775"/>
            </a:xfrm>
            <a:custGeom>
              <a:rect b="b" l="l" r="r" t="t"/>
              <a:pathLst>
                <a:path extrusionOk="0" h="2271" w="348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5"/>
            <p:cNvSpPr/>
            <p:nvPr/>
          </p:nvSpPr>
          <p:spPr>
            <a:xfrm>
              <a:off x="7157025" y="4661775"/>
              <a:ext cx="13075" cy="9075"/>
            </a:xfrm>
            <a:custGeom>
              <a:rect b="b" l="l" r="r" t="t"/>
              <a:pathLst>
                <a:path extrusionOk="0" h="363" w="523">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5"/>
            <p:cNvSpPr/>
            <p:nvPr/>
          </p:nvSpPr>
          <p:spPr>
            <a:xfrm>
              <a:off x="5559050" y="3846400"/>
              <a:ext cx="11375" cy="3800"/>
            </a:xfrm>
            <a:custGeom>
              <a:rect b="b" l="l" r="r" t="t"/>
              <a:pathLst>
                <a:path extrusionOk="0" h="152" w="455">
                  <a:moveTo>
                    <a:pt x="1" y="1"/>
                  </a:moveTo>
                  <a:cubicBezTo>
                    <a:pt x="152" y="152"/>
                    <a:pt x="152" y="152"/>
                    <a:pt x="303" y="152"/>
                  </a:cubicBezTo>
                  <a:lnTo>
                    <a:pt x="454" y="152"/>
                  </a:lnTo>
                  <a:lnTo>
                    <a:pt x="303"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5"/>
            <p:cNvSpPr/>
            <p:nvPr/>
          </p:nvSpPr>
          <p:spPr>
            <a:xfrm>
              <a:off x="7211675" y="4621675"/>
              <a:ext cx="75675" cy="56750"/>
            </a:xfrm>
            <a:custGeom>
              <a:rect b="b" l="l" r="r" t="t"/>
              <a:pathLst>
                <a:path extrusionOk="0" h="2270" w="3027">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5"/>
            <p:cNvSpPr/>
            <p:nvPr/>
          </p:nvSpPr>
          <p:spPr>
            <a:xfrm>
              <a:off x="7245725" y="4587625"/>
              <a:ext cx="52975" cy="52975"/>
            </a:xfrm>
            <a:custGeom>
              <a:rect b="b" l="l" r="r" t="t"/>
              <a:pathLst>
                <a:path extrusionOk="0" h="2119" w="2119">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5"/>
            <p:cNvSpPr/>
            <p:nvPr/>
          </p:nvSpPr>
          <p:spPr>
            <a:xfrm>
              <a:off x="7321625" y="4591400"/>
              <a:ext cx="3525" cy="9075"/>
            </a:xfrm>
            <a:custGeom>
              <a:rect b="b" l="l" r="r" t="t"/>
              <a:pathLst>
                <a:path extrusionOk="0" h="363" w="141">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5"/>
            <p:cNvSpPr/>
            <p:nvPr/>
          </p:nvSpPr>
          <p:spPr>
            <a:xfrm>
              <a:off x="7189000" y="4635375"/>
              <a:ext cx="34050" cy="65725"/>
            </a:xfrm>
            <a:custGeom>
              <a:rect b="b" l="l" r="r" t="t"/>
              <a:pathLst>
                <a:path extrusionOk="0" h="2629" w="1362">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5"/>
            <p:cNvSpPr/>
            <p:nvPr/>
          </p:nvSpPr>
          <p:spPr>
            <a:xfrm>
              <a:off x="7192775" y="4625450"/>
              <a:ext cx="22725" cy="22700"/>
            </a:xfrm>
            <a:custGeom>
              <a:rect b="b" l="l" r="r" t="t"/>
              <a:pathLst>
                <a:path extrusionOk="0" h="908" w="909">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5"/>
            <p:cNvSpPr/>
            <p:nvPr/>
          </p:nvSpPr>
          <p:spPr>
            <a:xfrm>
              <a:off x="4734625" y="4572500"/>
              <a:ext cx="105925" cy="71875"/>
            </a:xfrm>
            <a:custGeom>
              <a:rect b="b" l="l" r="r" t="t"/>
              <a:pathLst>
                <a:path extrusionOk="0" h="2875" w="4237">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5"/>
            <p:cNvSpPr/>
            <p:nvPr/>
          </p:nvSpPr>
          <p:spPr>
            <a:xfrm>
              <a:off x="4814050" y="4515775"/>
              <a:ext cx="11375" cy="18925"/>
            </a:xfrm>
            <a:custGeom>
              <a:rect b="b" l="l" r="r" t="t"/>
              <a:pathLst>
                <a:path extrusionOk="0" h="757" w="455">
                  <a:moveTo>
                    <a:pt x="454" y="1"/>
                  </a:moveTo>
                  <a:cubicBezTo>
                    <a:pt x="152" y="152"/>
                    <a:pt x="0" y="454"/>
                    <a:pt x="303" y="757"/>
                  </a:cubicBezTo>
                  <a:lnTo>
                    <a:pt x="454"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5"/>
            <p:cNvSpPr/>
            <p:nvPr/>
          </p:nvSpPr>
          <p:spPr>
            <a:xfrm>
              <a:off x="4129550" y="4205675"/>
              <a:ext cx="25" cy="11375"/>
            </a:xfrm>
            <a:custGeom>
              <a:rect b="b" l="l" r="r" t="t"/>
              <a:pathLst>
                <a:path extrusionOk="0" h="455" w="1">
                  <a:moveTo>
                    <a:pt x="0" y="454"/>
                  </a:moveTo>
                  <a:cubicBezTo>
                    <a:pt x="0" y="303"/>
                    <a:pt x="0" y="152"/>
                    <a:pt x="0" y="0"/>
                  </a:cubicBezTo>
                  <a:cubicBezTo>
                    <a:pt x="0" y="152"/>
                    <a:pt x="0" y="303"/>
                    <a:pt x="0" y="454"/>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5"/>
            <p:cNvSpPr/>
            <p:nvPr/>
          </p:nvSpPr>
          <p:spPr>
            <a:xfrm>
              <a:off x="7223025" y="4517300"/>
              <a:ext cx="41625" cy="32525"/>
            </a:xfrm>
            <a:custGeom>
              <a:rect b="b" l="l" r="r" t="t"/>
              <a:pathLst>
                <a:path extrusionOk="0" h="1301" w="1665">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5"/>
            <p:cNvSpPr/>
            <p:nvPr/>
          </p:nvSpPr>
          <p:spPr>
            <a:xfrm>
              <a:off x="7223025" y="4549800"/>
              <a:ext cx="41625" cy="49200"/>
            </a:xfrm>
            <a:custGeom>
              <a:rect b="b" l="l" r="r" t="t"/>
              <a:pathLst>
                <a:path extrusionOk="0" h="1968" w="1665">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5"/>
            <p:cNvSpPr/>
            <p:nvPr/>
          </p:nvSpPr>
          <p:spPr>
            <a:xfrm>
              <a:off x="7238150" y="4538475"/>
              <a:ext cx="15150" cy="22700"/>
            </a:xfrm>
            <a:custGeom>
              <a:rect b="b" l="l" r="r" t="t"/>
              <a:pathLst>
                <a:path extrusionOk="0" h="908" w="606">
                  <a:moveTo>
                    <a:pt x="606" y="0"/>
                  </a:moveTo>
                  <a:lnTo>
                    <a:pt x="1" y="454"/>
                  </a:lnTo>
                  <a:cubicBezTo>
                    <a:pt x="1" y="605"/>
                    <a:pt x="152" y="756"/>
                    <a:pt x="303" y="908"/>
                  </a:cubicBezTo>
                  <a:cubicBezTo>
                    <a:pt x="455" y="605"/>
                    <a:pt x="606" y="303"/>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5"/>
            <p:cNvSpPr/>
            <p:nvPr/>
          </p:nvSpPr>
          <p:spPr>
            <a:xfrm>
              <a:off x="7264625" y="4587625"/>
              <a:ext cx="22725" cy="7600"/>
            </a:xfrm>
            <a:custGeom>
              <a:rect b="b" l="l" r="r" t="t"/>
              <a:pathLst>
                <a:path extrusionOk="0" h="304" w="909">
                  <a:moveTo>
                    <a:pt x="1" y="1"/>
                  </a:moveTo>
                  <a:cubicBezTo>
                    <a:pt x="303" y="152"/>
                    <a:pt x="606" y="303"/>
                    <a:pt x="908" y="303"/>
                  </a:cubicBezTo>
                  <a:cubicBezTo>
                    <a:pt x="606" y="1"/>
                    <a:pt x="303" y="1"/>
                    <a:pt x="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5"/>
            <p:cNvSpPr/>
            <p:nvPr/>
          </p:nvSpPr>
          <p:spPr>
            <a:xfrm>
              <a:off x="4764875" y="4621675"/>
              <a:ext cx="34075" cy="26475"/>
            </a:xfrm>
            <a:custGeom>
              <a:rect b="b" l="l" r="r" t="t"/>
              <a:pathLst>
                <a:path extrusionOk="0" h="1059" w="1363">
                  <a:moveTo>
                    <a:pt x="303" y="0"/>
                  </a:moveTo>
                  <a:cubicBezTo>
                    <a:pt x="1" y="1059"/>
                    <a:pt x="908" y="756"/>
                    <a:pt x="1362" y="908"/>
                  </a:cubicBezTo>
                  <a:cubicBezTo>
                    <a:pt x="1362" y="151"/>
                    <a:pt x="1060"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5"/>
            <p:cNvSpPr/>
            <p:nvPr/>
          </p:nvSpPr>
          <p:spPr>
            <a:xfrm>
              <a:off x="7151175" y="4455275"/>
              <a:ext cx="11375" cy="15150"/>
            </a:xfrm>
            <a:custGeom>
              <a:rect b="b" l="l" r="r" t="t"/>
              <a:pathLst>
                <a:path extrusionOk="0" h="606" w="455">
                  <a:moveTo>
                    <a:pt x="454" y="0"/>
                  </a:moveTo>
                  <a:lnTo>
                    <a:pt x="454" y="0"/>
                  </a:lnTo>
                  <a:cubicBezTo>
                    <a:pt x="152" y="151"/>
                    <a:pt x="1" y="454"/>
                    <a:pt x="303" y="605"/>
                  </a:cubicBezTo>
                  <a:cubicBezTo>
                    <a:pt x="454" y="454"/>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5"/>
            <p:cNvSpPr/>
            <p:nvPr/>
          </p:nvSpPr>
          <p:spPr>
            <a:xfrm>
              <a:off x="5672500" y="5083050"/>
              <a:ext cx="64325" cy="30275"/>
            </a:xfrm>
            <a:custGeom>
              <a:rect b="b" l="l" r="r" t="t"/>
              <a:pathLst>
                <a:path extrusionOk="0" h="1211" w="2573">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5"/>
            <p:cNvSpPr/>
            <p:nvPr/>
          </p:nvSpPr>
          <p:spPr>
            <a:xfrm>
              <a:off x="5736800" y="5090600"/>
              <a:ext cx="18925" cy="15150"/>
            </a:xfrm>
            <a:custGeom>
              <a:rect b="b" l="l" r="r" t="t"/>
              <a:pathLst>
                <a:path extrusionOk="0" h="606" w="757">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5"/>
            <p:cNvSpPr/>
            <p:nvPr/>
          </p:nvSpPr>
          <p:spPr>
            <a:xfrm>
              <a:off x="5528800" y="3903125"/>
              <a:ext cx="3800" cy="11375"/>
            </a:xfrm>
            <a:custGeom>
              <a:rect b="b" l="l" r="r" t="t"/>
              <a:pathLst>
                <a:path extrusionOk="0" h="455" w="152">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5"/>
            <p:cNvSpPr/>
            <p:nvPr/>
          </p:nvSpPr>
          <p:spPr>
            <a:xfrm>
              <a:off x="899925" y="1463900"/>
              <a:ext cx="15150" cy="18925"/>
            </a:xfrm>
            <a:custGeom>
              <a:rect b="b" l="l" r="r" t="t"/>
              <a:pathLst>
                <a:path extrusionOk="0" h="757" w="606">
                  <a:moveTo>
                    <a:pt x="454" y="0"/>
                  </a:moveTo>
                  <a:lnTo>
                    <a:pt x="454" y="0"/>
                  </a:lnTo>
                  <a:cubicBezTo>
                    <a:pt x="0" y="152"/>
                    <a:pt x="0" y="454"/>
                    <a:pt x="152" y="757"/>
                  </a:cubicBezTo>
                  <a:cubicBezTo>
                    <a:pt x="605" y="605"/>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5"/>
            <p:cNvSpPr/>
            <p:nvPr/>
          </p:nvSpPr>
          <p:spPr>
            <a:xfrm>
              <a:off x="4840525" y="4546025"/>
              <a:ext cx="26500" cy="19525"/>
            </a:xfrm>
            <a:custGeom>
              <a:rect b="b" l="l" r="r" t="t"/>
              <a:pathLst>
                <a:path extrusionOk="0" h="781" w="106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5"/>
            <p:cNvSpPr/>
            <p:nvPr/>
          </p:nvSpPr>
          <p:spPr>
            <a:xfrm>
              <a:off x="7207900" y="4595200"/>
              <a:ext cx="60525" cy="45400"/>
            </a:xfrm>
            <a:custGeom>
              <a:rect b="b" l="l" r="r" t="t"/>
              <a:pathLst>
                <a:path extrusionOk="0" h="1816" w="2421">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6" name="Google Shape;796;p15"/>
          <p:cNvSpPr txBox="1"/>
          <p:nvPr>
            <p:ph type="ctrTitle"/>
          </p:nvPr>
        </p:nvSpPr>
        <p:spPr>
          <a:xfrm>
            <a:off x="1712850" y="992596"/>
            <a:ext cx="5718300" cy="2536500"/>
          </a:xfrm>
          <a:prstGeom prst="rect">
            <a:avLst/>
          </a:prstGeom>
          <a:noFill/>
          <a:ln>
            <a:noFill/>
          </a:ln>
        </p:spPr>
        <p:txBody>
          <a:bodyPr anchorCtr="0" anchor="ctr" bIns="91425" lIns="91425" spcFirstLastPara="1" rIns="91425" wrap="square" tIns="91425">
            <a:noAutofit/>
          </a:bodyPr>
          <a:lstStyle>
            <a:lvl1pPr lvl="0" rtl="0" algn="ctr">
              <a:lnSpc>
                <a:spcPct val="90000"/>
              </a:lnSpc>
              <a:spcBef>
                <a:spcPts val="0"/>
              </a:spcBef>
              <a:spcAft>
                <a:spcPts val="0"/>
              </a:spcAft>
              <a:buClr>
                <a:srgbClr val="191919"/>
              </a:buClr>
              <a:buSzPts val="5200"/>
              <a:buNone/>
              <a:defRPr sz="5400"/>
            </a:lvl1pPr>
            <a:lvl2pPr lvl="1" rtl="0" algn="ctr">
              <a:lnSpc>
                <a:spcPct val="100000"/>
              </a:lnSpc>
              <a:spcBef>
                <a:spcPts val="200"/>
              </a:spcBef>
              <a:spcAft>
                <a:spcPts val="0"/>
              </a:spcAft>
              <a:buClr>
                <a:srgbClr val="191919"/>
              </a:buClr>
              <a:buSzPts val="5200"/>
              <a:buNone/>
              <a:defRPr sz="5200">
                <a:solidFill>
                  <a:srgbClr val="191919"/>
                </a:solidFill>
              </a:defRPr>
            </a:lvl2pPr>
            <a:lvl3pPr lvl="2" rtl="0" algn="ctr">
              <a:lnSpc>
                <a:spcPct val="100000"/>
              </a:lnSpc>
              <a:spcBef>
                <a:spcPts val="0"/>
              </a:spcBef>
              <a:spcAft>
                <a:spcPts val="0"/>
              </a:spcAft>
              <a:buClr>
                <a:srgbClr val="191919"/>
              </a:buClr>
              <a:buSzPts val="5200"/>
              <a:buNone/>
              <a:defRPr sz="5200">
                <a:solidFill>
                  <a:srgbClr val="191919"/>
                </a:solidFill>
              </a:defRPr>
            </a:lvl3pPr>
            <a:lvl4pPr lvl="3" rtl="0" algn="ctr">
              <a:lnSpc>
                <a:spcPct val="100000"/>
              </a:lnSpc>
              <a:spcBef>
                <a:spcPts val="0"/>
              </a:spcBef>
              <a:spcAft>
                <a:spcPts val="0"/>
              </a:spcAft>
              <a:buClr>
                <a:srgbClr val="191919"/>
              </a:buClr>
              <a:buSzPts val="5200"/>
              <a:buNone/>
              <a:defRPr sz="5200">
                <a:solidFill>
                  <a:srgbClr val="191919"/>
                </a:solidFill>
              </a:defRPr>
            </a:lvl4pPr>
            <a:lvl5pPr lvl="4" rtl="0" algn="ctr">
              <a:lnSpc>
                <a:spcPct val="100000"/>
              </a:lnSpc>
              <a:spcBef>
                <a:spcPts val="0"/>
              </a:spcBef>
              <a:spcAft>
                <a:spcPts val="0"/>
              </a:spcAft>
              <a:buClr>
                <a:srgbClr val="191919"/>
              </a:buClr>
              <a:buSzPts val="5200"/>
              <a:buNone/>
              <a:defRPr sz="5200">
                <a:solidFill>
                  <a:srgbClr val="191919"/>
                </a:solidFill>
              </a:defRPr>
            </a:lvl5pPr>
            <a:lvl6pPr lvl="5" rtl="0" algn="ctr">
              <a:lnSpc>
                <a:spcPct val="100000"/>
              </a:lnSpc>
              <a:spcBef>
                <a:spcPts val="0"/>
              </a:spcBef>
              <a:spcAft>
                <a:spcPts val="0"/>
              </a:spcAft>
              <a:buClr>
                <a:srgbClr val="191919"/>
              </a:buClr>
              <a:buSzPts val="5200"/>
              <a:buNone/>
              <a:defRPr sz="5200">
                <a:solidFill>
                  <a:srgbClr val="191919"/>
                </a:solidFill>
              </a:defRPr>
            </a:lvl6pPr>
            <a:lvl7pPr lvl="6" rtl="0" algn="ctr">
              <a:lnSpc>
                <a:spcPct val="100000"/>
              </a:lnSpc>
              <a:spcBef>
                <a:spcPts val="0"/>
              </a:spcBef>
              <a:spcAft>
                <a:spcPts val="0"/>
              </a:spcAft>
              <a:buClr>
                <a:srgbClr val="191919"/>
              </a:buClr>
              <a:buSzPts val="5200"/>
              <a:buNone/>
              <a:defRPr sz="5200">
                <a:solidFill>
                  <a:srgbClr val="191919"/>
                </a:solidFill>
              </a:defRPr>
            </a:lvl7pPr>
            <a:lvl8pPr lvl="7" rtl="0" algn="ctr">
              <a:lnSpc>
                <a:spcPct val="100000"/>
              </a:lnSpc>
              <a:spcBef>
                <a:spcPts val="0"/>
              </a:spcBef>
              <a:spcAft>
                <a:spcPts val="0"/>
              </a:spcAft>
              <a:buClr>
                <a:srgbClr val="191919"/>
              </a:buClr>
              <a:buSzPts val="5200"/>
              <a:buNone/>
              <a:defRPr sz="5200">
                <a:solidFill>
                  <a:srgbClr val="191919"/>
                </a:solidFill>
              </a:defRPr>
            </a:lvl8pPr>
            <a:lvl9pPr lvl="8" rtl="0" algn="ctr">
              <a:lnSpc>
                <a:spcPct val="100000"/>
              </a:lnSpc>
              <a:spcBef>
                <a:spcPts val="0"/>
              </a:spcBef>
              <a:spcAft>
                <a:spcPts val="0"/>
              </a:spcAft>
              <a:buClr>
                <a:srgbClr val="191919"/>
              </a:buClr>
              <a:buSzPts val="5200"/>
              <a:buNone/>
              <a:defRPr sz="5200">
                <a:solidFill>
                  <a:srgbClr val="191919"/>
                </a:solidFill>
              </a:defRPr>
            </a:lvl9pPr>
          </a:lstStyle>
          <a:p/>
        </p:txBody>
      </p:sp>
      <p:sp>
        <p:nvSpPr>
          <p:cNvPr id="797" name="Google Shape;797;p15"/>
          <p:cNvSpPr txBox="1"/>
          <p:nvPr>
            <p:ph idx="1" type="subTitle"/>
          </p:nvPr>
        </p:nvSpPr>
        <p:spPr>
          <a:xfrm>
            <a:off x="2392500" y="3569009"/>
            <a:ext cx="4359000" cy="409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700">
                <a:latin typeface="Assistant"/>
                <a:ea typeface="Assistant"/>
                <a:cs typeface="Assistant"/>
                <a:sym typeface="Assistant"/>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798" name="Shape 798"/>
        <p:cNvGrpSpPr/>
        <p:nvPr/>
      </p:nvGrpSpPr>
      <p:grpSpPr>
        <a:xfrm>
          <a:off x="0" y="0"/>
          <a:ext cx="0" cy="0"/>
          <a:chOff x="0" y="0"/>
          <a:chExt cx="0" cy="0"/>
        </a:xfrm>
      </p:grpSpPr>
      <p:pic>
        <p:nvPicPr>
          <p:cNvPr id="799" name="Google Shape;799;p16"/>
          <p:cNvPicPr preferRelativeResize="0"/>
          <p:nvPr/>
        </p:nvPicPr>
        <p:blipFill rotWithShape="1">
          <a:blip r:embed="rId2">
            <a:alphaModFix amt="70000"/>
          </a:blip>
          <a:srcRect b="15425" l="0" r="0" t="5834"/>
          <a:stretch/>
        </p:blipFill>
        <p:spPr>
          <a:xfrm>
            <a:off x="0" y="0"/>
            <a:ext cx="9144003" cy="5143498"/>
          </a:xfrm>
          <a:prstGeom prst="rect">
            <a:avLst/>
          </a:prstGeom>
          <a:noFill/>
          <a:ln>
            <a:noFill/>
          </a:ln>
        </p:spPr>
      </p:pic>
      <p:grpSp>
        <p:nvGrpSpPr>
          <p:cNvPr id="800" name="Google Shape;800;p16"/>
          <p:cNvGrpSpPr/>
          <p:nvPr/>
        </p:nvGrpSpPr>
        <p:grpSpPr>
          <a:xfrm rot="-2700000">
            <a:off x="4458852" y="-992398"/>
            <a:ext cx="2970294" cy="2118087"/>
            <a:chOff x="238125" y="268875"/>
            <a:chExt cx="7117300" cy="5075275"/>
          </a:xfrm>
        </p:grpSpPr>
        <p:sp>
          <p:nvSpPr>
            <p:cNvPr id="801" name="Google Shape;801;p16"/>
            <p:cNvSpPr/>
            <p:nvPr/>
          </p:nvSpPr>
          <p:spPr>
            <a:xfrm>
              <a:off x="6432650" y="5007400"/>
              <a:ext cx="158850" cy="136775"/>
            </a:xfrm>
            <a:custGeom>
              <a:rect b="b" l="l" r="r" t="t"/>
              <a:pathLst>
                <a:path extrusionOk="0" h="5471" w="6354">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6"/>
            <p:cNvSpPr/>
            <p:nvPr/>
          </p:nvSpPr>
          <p:spPr>
            <a:xfrm>
              <a:off x="6500700" y="4979725"/>
              <a:ext cx="147525" cy="137375"/>
            </a:xfrm>
            <a:custGeom>
              <a:rect b="b" l="l" r="r" t="t"/>
              <a:pathLst>
                <a:path extrusionOk="0" h="5495" w="5901">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6"/>
            <p:cNvSpPr/>
            <p:nvPr/>
          </p:nvSpPr>
          <p:spPr>
            <a:xfrm>
              <a:off x="6723825" y="4460000"/>
              <a:ext cx="136175" cy="110025"/>
            </a:xfrm>
            <a:custGeom>
              <a:rect b="b" l="l" r="r" t="t"/>
              <a:pathLst>
                <a:path extrusionOk="0" h="4401" w="5447">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6"/>
            <p:cNvSpPr/>
            <p:nvPr/>
          </p:nvSpPr>
          <p:spPr>
            <a:xfrm>
              <a:off x="4859425" y="4523350"/>
              <a:ext cx="143725" cy="144075"/>
            </a:xfrm>
            <a:custGeom>
              <a:rect b="b" l="l" r="r" t="t"/>
              <a:pathLst>
                <a:path extrusionOk="0" h="5763" w="5749">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6"/>
            <p:cNvSpPr/>
            <p:nvPr/>
          </p:nvSpPr>
          <p:spPr>
            <a:xfrm>
              <a:off x="4787850" y="3903125"/>
              <a:ext cx="120775" cy="102150"/>
            </a:xfrm>
            <a:custGeom>
              <a:rect b="b" l="l" r="r" t="t"/>
              <a:pathLst>
                <a:path extrusionOk="0" h="4086" w="4831">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6"/>
            <p:cNvSpPr/>
            <p:nvPr/>
          </p:nvSpPr>
          <p:spPr>
            <a:xfrm>
              <a:off x="5903200" y="3980075"/>
              <a:ext cx="143725" cy="161325"/>
            </a:xfrm>
            <a:custGeom>
              <a:rect b="b" l="l" r="r" t="t"/>
              <a:pathLst>
                <a:path extrusionOk="0" h="6453" w="5749">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6"/>
            <p:cNvSpPr/>
            <p:nvPr/>
          </p:nvSpPr>
          <p:spPr>
            <a:xfrm>
              <a:off x="5797300" y="4614100"/>
              <a:ext cx="162650" cy="149250"/>
            </a:xfrm>
            <a:custGeom>
              <a:rect b="b" l="l" r="r" t="t"/>
              <a:pathLst>
                <a:path extrusionOk="0" h="5970" w="6506">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6"/>
            <p:cNvSpPr/>
            <p:nvPr/>
          </p:nvSpPr>
          <p:spPr>
            <a:xfrm>
              <a:off x="7037725" y="4486400"/>
              <a:ext cx="185325" cy="167025"/>
            </a:xfrm>
            <a:custGeom>
              <a:rect b="b" l="l" r="r" t="t"/>
              <a:pathLst>
                <a:path extrusionOk="0" h="6681" w="7413">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6"/>
            <p:cNvSpPr/>
            <p:nvPr/>
          </p:nvSpPr>
          <p:spPr>
            <a:xfrm>
              <a:off x="3532025" y="3876650"/>
              <a:ext cx="128600" cy="101200"/>
            </a:xfrm>
            <a:custGeom>
              <a:rect b="b" l="l" r="r" t="t"/>
              <a:pathLst>
                <a:path extrusionOk="0" h="4048" w="5144">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6"/>
            <p:cNvSpPr/>
            <p:nvPr/>
          </p:nvSpPr>
          <p:spPr>
            <a:xfrm>
              <a:off x="7075550" y="4655700"/>
              <a:ext cx="170200" cy="93275"/>
            </a:xfrm>
            <a:custGeom>
              <a:rect b="b" l="l" r="r" t="t"/>
              <a:pathLst>
                <a:path extrusionOk="0" h="3731" w="6808">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6"/>
            <p:cNvSpPr/>
            <p:nvPr/>
          </p:nvSpPr>
          <p:spPr>
            <a:xfrm>
              <a:off x="4420750" y="3236450"/>
              <a:ext cx="113475" cy="102175"/>
            </a:xfrm>
            <a:custGeom>
              <a:rect b="b" l="l" r="r" t="t"/>
              <a:pathLst>
                <a:path extrusionOk="0" h="4087" w="4539">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6"/>
            <p:cNvSpPr/>
            <p:nvPr/>
          </p:nvSpPr>
          <p:spPr>
            <a:xfrm>
              <a:off x="7060425" y="4489300"/>
              <a:ext cx="121025" cy="88450"/>
            </a:xfrm>
            <a:custGeom>
              <a:rect b="b" l="l" r="r" t="t"/>
              <a:pathLst>
                <a:path extrusionOk="0" h="3538" w="4841">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6"/>
            <p:cNvSpPr/>
            <p:nvPr/>
          </p:nvSpPr>
          <p:spPr>
            <a:xfrm>
              <a:off x="5521225" y="3800050"/>
              <a:ext cx="124825" cy="110675"/>
            </a:xfrm>
            <a:custGeom>
              <a:rect b="b" l="l" r="r" t="t"/>
              <a:pathLst>
                <a:path extrusionOk="0" h="4427" w="4993">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6"/>
            <p:cNvSpPr/>
            <p:nvPr/>
          </p:nvSpPr>
          <p:spPr>
            <a:xfrm>
              <a:off x="7260850" y="4576275"/>
              <a:ext cx="94575" cy="133825"/>
            </a:xfrm>
            <a:custGeom>
              <a:rect b="b" l="l" r="r" t="t"/>
              <a:pathLst>
                <a:path extrusionOk="0" h="5353" w="3783">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6"/>
            <p:cNvSpPr/>
            <p:nvPr/>
          </p:nvSpPr>
          <p:spPr>
            <a:xfrm>
              <a:off x="5938900" y="4650650"/>
              <a:ext cx="96675" cy="122300"/>
            </a:xfrm>
            <a:custGeom>
              <a:rect b="b" l="l" r="r" t="t"/>
              <a:pathLst>
                <a:path extrusionOk="0" h="4892" w="3867">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6"/>
            <p:cNvSpPr/>
            <p:nvPr/>
          </p:nvSpPr>
          <p:spPr>
            <a:xfrm>
              <a:off x="5926400" y="4098800"/>
              <a:ext cx="112950" cy="74450"/>
            </a:xfrm>
            <a:custGeom>
              <a:rect b="b" l="l" r="r" t="t"/>
              <a:pathLst>
                <a:path extrusionOk="0" h="2978" w="4518">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6"/>
            <p:cNvSpPr/>
            <p:nvPr/>
          </p:nvSpPr>
          <p:spPr>
            <a:xfrm>
              <a:off x="5846475" y="4595475"/>
              <a:ext cx="128600" cy="82950"/>
            </a:xfrm>
            <a:custGeom>
              <a:rect b="b" l="l" r="r" t="t"/>
              <a:pathLst>
                <a:path extrusionOk="0" h="3318" w="5144">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6"/>
            <p:cNvSpPr/>
            <p:nvPr/>
          </p:nvSpPr>
          <p:spPr>
            <a:xfrm>
              <a:off x="6648200" y="4341000"/>
              <a:ext cx="87000" cy="80250"/>
            </a:xfrm>
            <a:custGeom>
              <a:rect b="b" l="l" r="r" t="t"/>
              <a:pathLst>
                <a:path extrusionOk="0" h="3210" w="348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6"/>
            <p:cNvSpPr/>
            <p:nvPr/>
          </p:nvSpPr>
          <p:spPr>
            <a:xfrm>
              <a:off x="7064200" y="4619975"/>
              <a:ext cx="151300" cy="81125"/>
            </a:xfrm>
            <a:custGeom>
              <a:rect b="b" l="l" r="r" t="t"/>
              <a:pathLst>
                <a:path extrusionOk="0" h="3245" w="6052">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6"/>
            <p:cNvSpPr/>
            <p:nvPr/>
          </p:nvSpPr>
          <p:spPr>
            <a:xfrm>
              <a:off x="4711950" y="4504675"/>
              <a:ext cx="124800" cy="94325"/>
            </a:xfrm>
            <a:custGeom>
              <a:rect b="b" l="l" r="r" t="t"/>
              <a:pathLst>
                <a:path extrusionOk="0" h="3773" w="4992">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6"/>
            <p:cNvSpPr/>
            <p:nvPr/>
          </p:nvSpPr>
          <p:spPr>
            <a:xfrm>
              <a:off x="4046350" y="4170825"/>
              <a:ext cx="108675" cy="67125"/>
            </a:xfrm>
            <a:custGeom>
              <a:rect b="b" l="l" r="r" t="t"/>
              <a:pathLst>
                <a:path extrusionOk="0" h="2685" w="4347">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6"/>
            <p:cNvSpPr/>
            <p:nvPr/>
          </p:nvSpPr>
          <p:spPr>
            <a:xfrm>
              <a:off x="5903200" y="4614100"/>
              <a:ext cx="102125" cy="104750"/>
            </a:xfrm>
            <a:custGeom>
              <a:rect b="b" l="l" r="r" t="t"/>
              <a:pathLst>
                <a:path extrusionOk="0" h="4190" w="4085">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6"/>
            <p:cNvSpPr/>
            <p:nvPr/>
          </p:nvSpPr>
          <p:spPr>
            <a:xfrm>
              <a:off x="7238150" y="4500650"/>
              <a:ext cx="98350" cy="98350"/>
            </a:xfrm>
            <a:custGeom>
              <a:rect b="b" l="l" r="r" t="t"/>
              <a:pathLst>
                <a:path extrusionOk="0" h="3934" w="3934">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6"/>
            <p:cNvSpPr/>
            <p:nvPr/>
          </p:nvSpPr>
          <p:spPr>
            <a:xfrm>
              <a:off x="2843750" y="3056450"/>
              <a:ext cx="87000" cy="68750"/>
            </a:xfrm>
            <a:custGeom>
              <a:rect b="b" l="l" r="r" t="t"/>
              <a:pathLst>
                <a:path extrusionOk="0" h="2750" w="348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6"/>
            <p:cNvSpPr/>
            <p:nvPr/>
          </p:nvSpPr>
          <p:spPr>
            <a:xfrm>
              <a:off x="4802700" y="4591400"/>
              <a:ext cx="98350" cy="80650"/>
            </a:xfrm>
            <a:custGeom>
              <a:rect b="b" l="l" r="r" t="t"/>
              <a:pathLst>
                <a:path extrusionOk="0" h="3226" w="3934">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6"/>
            <p:cNvSpPr/>
            <p:nvPr/>
          </p:nvSpPr>
          <p:spPr>
            <a:xfrm>
              <a:off x="4715725" y="4587625"/>
              <a:ext cx="98350" cy="74625"/>
            </a:xfrm>
            <a:custGeom>
              <a:rect b="b" l="l" r="r" t="t"/>
              <a:pathLst>
                <a:path extrusionOk="0" h="2985" w="3934">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6"/>
            <p:cNvSpPr/>
            <p:nvPr/>
          </p:nvSpPr>
          <p:spPr>
            <a:xfrm>
              <a:off x="3732450" y="3279475"/>
              <a:ext cx="87025" cy="70250"/>
            </a:xfrm>
            <a:custGeom>
              <a:rect b="b" l="l" r="r" t="t"/>
              <a:pathLst>
                <a:path extrusionOk="0" h="2810" w="3481">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6"/>
            <p:cNvSpPr/>
            <p:nvPr/>
          </p:nvSpPr>
          <p:spPr>
            <a:xfrm>
              <a:off x="7151175" y="4447700"/>
              <a:ext cx="124825" cy="80400"/>
            </a:xfrm>
            <a:custGeom>
              <a:rect b="b" l="l" r="r" t="t"/>
              <a:pathLst>
                <a:path extrusionOk="0" h="3216" w="4993">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6"/>
            <p:cNvSpPr/>
            <p:nvPr/>
          </p:nvSpPr>
          <p:spPr>
            <a:xfrm>
              <a:off x="5593100" y="3857750"/>
              <a:ext cx="64300" cy="73225"/>
            </a:xfrm>
            <a:custGeom>
              <a:rect b="b" l="l" r="r" t="t"/>
              <a:pathLst>
                <a:path extrusionOk="0" h="2929" w="2572">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6"/>
            <p:cNvSpPr/>
            <p:nvPr/>
          </p:nvSpPr>
          <p:spPr>
            <a:xfrm>
              <a:off x="5676300" y="5090600"/>
              <a:ext cx="117250" cy="68825"/>
            </a:xfrm>
            <a:custGeom>
              <a:rect b="b" l="l" r="r" t="t"/>
              <a:pathLst>
                <a:path extrusionOk="0" h="2753" w="469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6"/>
            <p:cNvSpPr/>
            <p:nvPr/>
          </p:nvSpPr>
          <p:spPr>
            <a:xfrm>
              <a:off x="5982600" y="3985550"/>
              <a:ext cx="65200" cy="76450"/>
            </a:xfrm>
            <a:custGeom>
              <a:rect b="b" l="l" r="r" t="t"/>
              <a:pathLst>
                <a:path extrusionOk="0" h="3058" w="2608">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6"/>
            <p:cNvSpPr/>
            <p:nvPr/>
          </p:nvSpPr>
          <p:spPr>
            <a:xfrm>
              <a:off x="4035000" y="4184275"/>
              <a:ext cx="113475" cy="78150"/>
            </a:xfrm>
            <a:custGeom>
              <a:rect b="b" l="l" r="r" t="t"/>
              <a:pathLst>
                <a:path extrusionOk="0" h="3126" w="4539">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16"/>
            <p:cNvSpPr/>
            <p:nvPr/>
          </p:nvSpPr>
          <p:spPr>
            <a:xfrm>
              <a:off x="3724900" y="3298050"/>
              <a:ext cx="98300" cy="84550"/>
            </a:xfrm>
            <a:custGeom>
              <a:rect b="b" l="l" r="r" t="t"/>
              <a:pathLst>
                <a:path extrusionOk="0" h="3382" w="3932">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6"/>
            <p:cNvSpPr/>
            <p:nvPr/>
          </p:nvSpPr>
          <p:spPr>
            <a:xfrm>
              <a:off x="979350" y="1281925"/>
              <a:ext cx="79425" cy="72325"/>
            </a:xfrm>
            <a:custGeom>
              <a:rect b="b" l="l" r="r" t="t"/>
              <a:pathLst>
                <a:path extrusionOk="0" h="2893" w="3177">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6"/>
            <p:cNvSpPr/>
            <p:nvPr/>
          </p:nvSpPr>
          <p:spPr>
            <a:xfrm>
              <a:off x="7215475" y="4685950"/>
              <a:ext cx="83225" cy="68550"/>
            </a:xfrm>
            <a:custGeom>
              <a:rect b="b" l="l" r="r" t="t"/>
              <a:pathLst>
                <a:path extrusionOk="0" h="2742" w="3329">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6"/>
            <p:cNvSpPr/>
            <p:nvPr/>
          </p:nvSpPr>
          <p:spPr>
            <a:xfrm>
              <a:off x="5854025" y="4738900"/>
              <a:ext cx="109700" cy="45000"/>
            </a:xfrm>
            <a:custGeom>
              <a:rect b="b" l="l" r="r" t="t"/>
              <a:pathLst>
                <a:path extrusionOk="0" h="1800" w="4388">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6"/>
            <p:cNvSpPr/>
            <p:nvPr/>
          </p:nvSpPr>
          <p:spPr>
            <a:xfrm>
              <a:off x="5494775" y="3852400"/>
              <a:ext cx="64300" cy="95375"/>
            </a:xfrm>
            <a:custGeom>
              <a:rect b="b" l="l" r="r" t="t"/>
              <a:pathLst>
                <a:path extrusionOk="0" h="3815" w="2572">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6"/>
            <p:cNvSpPr/>
            <p:nvPr/>
          </p:nvSpPr>
          <p:spPr>
            <a:xfrm>
              <a:off x="4016100" y="3611925"/>
              <a:ext cx="98350" cy="83225"/>
            </a:xfrm>
            <a:custGeom>
              <a:rect b="b" l="l" r="r" t="t"/>
              <a:pathLst>
                <a:path extrusionOk="0" h="3329" w="3934">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6"/>
            <p:cNvSpPr/>
            <p:nvPr/>
          </p:nvSpPr>
          <p:spPr>
            <a:xfrm>
              <a:off x="5649825" y="5058475"/>
              <a:ext cx="109675" cy="52625"/>
            </a:xfrm>
            <a:custGeom>
              <a:rect b="b" l="l" r="r" t="t"/>
              <a:pathLst>
                <a:path extrusionOk="0" h="2105" w="4387">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6"/>
            <p:cNvSpPr/>
            <p:nvPr/>
          </p:nvSpPr>
          <p:spPr>
            <a:xfrm>
              <a:off x="7083100" y="4447425"/>
              <a:ext cx="79450" cy="74650"/>
            </a:xfrm>
            <a:custGeom>
              <a:rect b="b" l="l" r="r" t="t"/>
              <a:pathLst>
                <a:path extrusionOk="0" h="2986" w="3178">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6"/>
            <p:cNvSpPr/>
            <p:nvPr/>
          </p:nvSpPr>
          <p:spPr>
            <a:xfrm>
              <a:off x="2302950" y="779400"/>
              <a:ext cx="75675" cy="64650"/>
            </a:xfrm>
            <a:custGeom>
              <a:rect b="b" l="l" r="r" t="t"/>
              <a:pathLst>
                <a:path extrusionOk="0" h="2586" w="3027">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6"/>
            <p:cNvSpPr/>
            <p:nvPr/>
          </p:nvSpPr>
          <p:spPr>
            <a:xfrm>
              <a:off x="3694650" y="3951225"/>
              <a:ext cx="75650" cy="48150"/>
            </a:xfrm>
            <a:custGeom>
              <a:rect b="b" l="l" r="r" t="t"/>
              <a:pathLst>
                <a:path extrusionOk="0" h="1926" w="3026">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6"/>
            <p:cNvSpPr/>
            <p:nvPr/>
          </p:nvSpPr>
          <p:spPr>
            <a:xfrm>
              <a:off x="5895625" y="3982550"/>
              <a:ext cx="71875" cy="75650"/>
            </a:xfrm>
            <a:custGeom>
              <a:rect b="b" l="l" r="r" t="t"/>
              <a:pathLst>
                <a:path extrusionOk="0" h="3026" w="2875">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6"/>
            <p:cNvSpPr/>
            <p:nvPr/>
          </p:nvSpPr>
          <p:spPr>
            <a:xfrm>
              <a:off x="5744350" y="5073000"/>
              <a:ext cx="71875" cy="70575"/>
            </a:xfrm>
            <a:custGeom>
              <a:rect b="b" l="l" r="r" t="t"/>
              <a:pathLst>
                <a:path extrusionOk="0" h="2823" w="2875">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6"/>
            <p:cNvSpPr/>
            <p:nvPr/>
          </p:nvSpPr>
          <p:spPr>
            <a:xfrm>
              <a:off x="6723825" y="4434675"/>
              <a:ext cx="68100" cy="58425"/>
            </a:xfrm>
            <a:custGeom>
              <a:rect b="b" l="l" r="r" t="t"/>
              <a:pathLst>
                <a:path extrusionOk="0" h="2337" w="2724">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6"/>
            <p:cNvSpPr/>
            <p:nvPr/>
          </p:nvSpPr>
          <p:spPr>
            <a:xfrm>
              <a:off x="2408850" y="3517825"/>
              <a:ext cx="60525" cy="45500"/>
            </a:xfrm>
            <a:custGeom>
              <a:rect b="b" l="l" r="r" t="t"/>
              <a:pathLst>
                <a:path extrusionOk="0" h="1820" w="2421">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6"/>
            <p:cNvSpPr/>
            <p:nvPr/>
          </p:nvSpPr>
          <p:spPr>
            <a:xfrm>
              <a:off x="5797300" y="4663275"/>
              <a:ext cx="49200" cy="64300"/>
            </a:xfrm>
            <a:custGeom>
              <a:rect b="b" l="l" r="r" t="t"/>
              <a:pathLst>
                <a:path extrusionOk="0" h="2572" w="1968">
                  <a:moveTo>
                    <a:pt x="1" y="0"/>
                  </a:moveTo>
                  <a:cubicBezTo>
                    <a:pt x="1" y="908"/>
                    <a:pt x="1" y="1815"/>
                    <a:pt x="757" y="2572"/>
                  </a:cubicBezTo>
                  <a:cubicBezTo>
                    <a:pt x="1967" y="756"/>
                    <a:pt x="1816" y="454"/>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6"/>
            <p:cNvSpPr/>
            <p:nvPr/>
          </p:nvSpPr>
          <p:spPr>
            <a:xfrm>
              <a:off x="2885350" y="1790500"/>
              <a:ext cx="60525" cy="49125"/>
            </a:xfrm>
            <a:custGeom>
              <a:rect b="b" l="l" r="r" t="t"/>
              <a:pathLst>
                <a:path extrusionOk="0" h="1965" w="2421">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6"/>
            <p:cNvSpPr/>
            <p:nvPr/>
          </p:nvSpPr>
          <p:spPr>
            <a:xfrm>
              <a:off x="2393725" y="3339650"/>
              <a:ext cx="64300" cy="52975"/>
            </a:xfrm>
            <a:custGeom>
              <a:rect b="b" l="l" r="r" t="t"/>
              <a:pathLst>
                <a:path extrusionOk="0" h="2119" w="2572">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6"/>
            <p:cNvSpPr/>
            <p:nvPr/>
          </p:nvSpPr>
          <p:spPr>
            <a:xfrm>
              <a:off x="5324575" y="3816000"/>
              <a:ext cx="56750" cy="44025"/>
            </a:xfrm>
            <a:custGeom>
              <a:rect b="b" l="l" r="r" t="t"/>
              <a:pathLst>
                <a:path extrusionOk="0" h="1761" w="227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6"/>
            <p:cNvSpPr/>
            <p:nvPr/>
          </p:nvSpPr>
          <p:spPr>
            <a:xfrm>
              <a:off x="1020925" y="1735450"/>
              <a:ext cx="56775" cy="46875"/>
            </a:xfrm>
            <a:custGeom>
              <a:rect b="b" l="l" r="r" t="t"/>
              <a:pathLst>
                <a:path extrusionOk="0" h="1875" w="2271">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6"/>
            <p:cNvSpPr/>
            <p:nvPr/>
          </p:nvSpPr>
          <p:spPr>
            <a:xfrm>
              <a:off x="6587700" y="5014975"/>
              <a:ext cx="68100" cy="48225"/>
            </a:xfrm>
            <a:custGeom>
              <a:rect b="b" l="l" r="r" t="t"/>
              <a:pathLst>
                <a:path extrusionOk="0" h="1929" w="2724">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6"/>
            <p:cNvSpPr/>
            <p:nvPr/>
          </p:nvSpPr>
          <p:spPr>
            <a:xfrm>
              <a:off x="741075" y="1122200"/>
              <a:ext cx="60550" cy="61875"/>
            </a:xfrm>
            <a:custGeom>
              <a:rect b="b" l="l" r="r" t="t"/>
              <a:pathLst>
                <a:path extrusionOk="0" h="2475" w="2422">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6"/>
            <p:cNvSpPr/>
            <p:nvPr/>
          </p:nvSpPr>
          <p:spPr>
            <a:xfrm>
              <a:off x="2223550" y="3772450"/>
              <a:ext cx="60525" cy="36150"/>
            </a:xfrm>
            <a:custGeom>
              <a:rect b="b" l="l" r="r" t="t"/>
              <a:pathLst>
                <a:path extrusionOk="0" h="1446" w="2421">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6"/>
            <p:cNvSpPr/>
            <p:nvPr/>
          </p:nvSpPr>
          <p:spPr>
            <a:xfrm>
              <a:off x="1023175" y="1315225"/>
              <a:ext cx="65850" cy="61725"/>
            </a:xfrm>
            <a:custGeom>
              <a:rect b="b" l="l" r="r" t="t"/>
              <a:pathLst>
                <a:path extrusionOk="0" h="2469" w="2634">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6"/>
            <p:cNvSpPr/>
            <p:nvPr/>
          </p:nvSpPr>
          <p:spPr>
            <a:xfrm>
              <a:off x="5517450" y="3799575"/>
              <a:ext cx="52975" cy="58200"/>
            </a:xfrm>
            <a:custGeom>
              <a:rect b="b" l="l" r="r" t="t"/>
              <a:pathLst>
                <a:path extrusionOk="0" h="2328" w="2119">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6"/>
            <p:cNvSpPr/>
            <p:nvPr/>
          </p:nvSpPr>
          <p:spPr>
            <a:xfrm>
              <a:off x="5169525" y="4587300"/>
              <a:ext cx="52975" cy="45025"/>
            </a:xfrm>
            <a:custGeom>
              <a:rect b="b" l="l" r="r" t="t"/>
              <a:pathLst>
                <a:path extrusionOk="0" h="1801" w="2119">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6"/>
            <p:cNvSpPr/>
            <p:nvPr/>
          </p:nvSpPr>
          <p:spPr>
            <a:xfrm>
              <a:off x="5657375" y="4375850"/>
              <a:ext cx="49200" cy="43050"/>
            </a:xfrm>
            <a:custGeom>
              <a:rect b="b" l="l" r="r" t="t"/>
              <a:pathLst>
                <a:path extrusionOk="0" h="1722" w="1968">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6"/>
            <p:cNvSpPr/>
            <p:nvPr/>
          </p:nvSpPr>
          <p:spPr>
            <a:xfrm>
              <a:off x="5040950" y="5306000"/>
              <a:ext cx="56750" cy="38150"/>
            </a:xfrm>
            <a:custGeom>
              <a:rect b="b" l="l" r="r" t="t"/>
              <a:pathLst>
                <a:path extrusionOk="0" h="1526" w="227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6"/>
            <p:cNvSpPr/>
            <p:nvPr/>
          </p:nvSpPr>
          <p:spPr>
            <a:xfrm>
              <a:off x="4821600" y="4504425"/>
              <a:ext cx="79450" cy="51450"/>
            </a:xfrm>
            <a:custGeom>
              <a:rect b="b" l="l" r="r" t="t"/>
              <a:pathLst>
                <a:path extrusionOk="0" h="2058" w="3178">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6"/>
            <p:cNvSpPr/>
            <p:nvPr/>
          </p:nvSpPr>
          <p:spPr>
            <a:xfrm>
              <a:off x="971775" y="1627250"/>
              <a:ext cx="56750" cy="47125"/>
            </a:xfrm>
            <a:custGeom>
              <a:rect b="b" l="l" r="r" t="t"/>
              <a:pathLst>
                <a:path extrusionOk="0" h="1885" w="227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6"/>
            <p:cNvSpPr/>
            <p:nvPr/>
          </p:nvSpPr>
          <p:spPr>
            <a:xfrm>
              <a:off x="1989075" y="2155950"/>
              <a:ext cx="56750" cy="53300"/>
            </a:xfrm>
            <a:custGeom>
              <a:rect b="b" l="l" r="r" t="t"/>
              <a:pathLst>
                <a:path extrusionOk="0" h="2132" w="227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6"/>
            <p:cNvSpPr/>
            <p:nvPr/>
          </p:nvSpPr>
          <p:spPr>
            <a:xfrm>
              <a:off x="3513125" y="3880450"/>
              <a:ext cx="75650" cy="37825"/>
            </a:xfrm>
            <a:custGeom>
              <a:rect b="b" l="l" r="r" t="t"/>
              <a:pathLst>
                <a:path extrusionOk="0" h="1513" w="3026">
                  <a:moveTo>
                    <a:pt x="2118" y="0"/>
                  </a:moveTo>
                  <a:cubicBezTo>
                    <a:pt x="1059" y="0"/>
                    <a:pt x="0" y="0"/>
                    <a:pt x="757" y="1513"/>
                  </a:cubicBezTo>
                  <a:cubicBezTo>
                    <a:pt x="1664" y="1362"/>
                    <a:pt x="3026" y="1513"/>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6"/>
            <p:cNvSpPr/>
            <p:nvPr/>
          </p:nvSpPr>
          <p:spPr>
            <a:xfrm>
              <a:off x="4057700" y="3664875"/>
              <a:ext cx="91400" cy="42950"/>
            </a:xfrm>
            <a:custGeom>
              <a:rect b="b" l="l" r="r" t="t"/>
              <a:pathLst>
                <a:path extrusionOk="0" h="1718" w="3656">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6"/>
            <p:cNvSpPr/>
            <p:nvPr/>
          </p:nvSpPr>
          <p:spPr>
            <a:xfrm>
              <a:off x="1758375" y="2596950"/>
              <a:ext cx="60550" cy="44000"/>
            </a:xfrm>
            <a:custGeom>
              <a:rect b="b" l="l" r="r" t="t"/>
              <a:pathLst>
                <a:path extrusionOk="0" h="1760" w="2422">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6"/>
            <p:cNvSpPr/>
            <p:nvPr/>
          </p:nvSpPr>
          <p:spPr>
            <a:xfrm>
              <a:off x="7177650" y="4734775"/>
              <a:ext cx="83225" cy="28725"/>
            </a:xfrm>
            <a:custGeom>
              <a:rect b="b" l="l" r="r" t="t"/>
              <a:pathLst>
                <a:path extrusionOk="0" h="1149" w="3329">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6"/>
            <p:cNvSpPr/>
            <p:nvPr/>
          </p:nvSpPr>
          <p:spPr>
            <a:xfrm>
              <a:off x="2571450" y="1535750"/>
              <a:ext cx="60550" cy="51125"/>
            </a:xfrm>
            <a:custGeom>
              <a:rect b="b" l="l" r="r" t="t"/>
              <a:pathLst>
                <a:path extrusionOk="0" h="2045" w="2422">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6"/>
            <p:cNvSpPr/>
            <p:nvPr/>
          </p:nvSpPr>
          <p:spPr>
            <a:xfrm>
              <a:off x="2049575" y="3032325"/>
              <a:ext cx="49200" cy="35400"/>
            </a:xfrm>
            <a:custGeom>
              <a:rect b="b" l="l" r="r" t="t"/>
              <a:pathLst>
                <a:path extrusionOk="0" h="1416" w="1968">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16"/>
            <p:cNvSpPr/>
            <p:nvPr/>
          </p:nvSpPr>
          <p:spPr>
            <a:xfrm>
              <a:off x="3376975" y="3037100"/>
              <a:ext cx="49200" cy="36325"/>
            </a:xfrm>
            <a:custGeom>
              <a:rect b="b" l="l" r="r" t="t"/>
              <a:pathLst>
                <a:path extrusionOk="0" h="1453" w="1968">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6"/>
            <p:cNvSpPr/>
            <p:nvPr/>
          </p:nvSpPr>
          <p:spPr>
            <a:xfrm>
              <a:off x="2276475" y="752150"/>
              <a:ext cx="52975" cy="49975"/>
            </a:xfrm>
            <a:custGeom>
              <a:rect b="b" l="l" r="r" t="t"/>
              <a:pathLst>
                <a:path extrusionOk="0" h="1999" w="2119">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6"/>
            <p:cNvSpPr/>
            <p:nvPr/>
          </p:nvSpPr>
          <p:spPr>
            <a:xfrm>
              <a:off x="4008525" y="3642200"/>
              <a:ext cx="64325" cy="60525"/>
            </a:xfrm>
            <a:custGeom>
              <a:rect b="b" l="l" r="r" t="t"/>
              <a:pathLst>
                <a:path extrusionOk="0" h="2421" w="2573">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16"/>
            <p:cNvSpPr/>
            <p:nvPr/>
          </p:nvSpPr>
          <p:spPr>
            <a:xfrm>
              <a:off x="1777300" y="1209025"/>
              <a:ext cx="37825" cy="40825"/>
            </a:xfrm>
            <a:custGeom>
              <a:rect b="b" l="l" r="r" t="t"/>
              <a:pathLst>
                <a:path extrusionOk="0" h="1633" w="1513">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6"/>
            <p:cNvSpPr/>
            <p:nvPr/>
          </p:nvSpPr>
          <p:spPr>
            <a:xfrm>
              <a:off x="6769225" y="4440150"/>
              <a:ext cx="56750" cy="41625"/>
            </a:xfrm>
            <a:custGeom>
              <a:rect b="b" l="l" r="r" t="t"/>
              <a:pathLst>
                <a:path extrusionOk="0" h="1665" w="227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6"/>
            <p:cNvSpPr/>
            <p:nvPr/>
          </p:nvSpPr>
          <p:spPr>
            <a:xfrm>
              <a:off x="3637925" y="3139225"/>
              <a:ext cx="41625" cy="31250"/>
            </a:xfrm>
            <a:custGeom>
              <a:rect b="b" l="l" r="r" t="t"/>
              <a:pathLst>
                <a:path extrusionOk="0" h="1250" w="1665">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6"/>
            <p:cNvSpPr/>
            <p:nvPr/>
          </p:nvSpPr>
          <p:spPr>
            <a:xfrm>
              <a:off x="760000" y="2356400"/>
              <a:ext cx="37850" cy="31250"/>
            </a:xfrm>
            <a:custGeom>
              <a:rect b="b" l="l" r="r" t="t"/>
              <a:pathLst>
                <a:path extrusionOk="0" h="1250" w="1514">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6"/>
            <p:cNvSpPr/>
            <p:nvPr/>
          </p:nvSpPr>
          <p:spPr>
            <a:xfrm>
              <a:off x="771350" y="1153800"/>
              <a:ext cx="49175" cy="40900"/>
            </a:xfrm>
            <a:custGeom>
              <a:rect b="b" l="l" r="r" t="t"/>
              <a:pathLst>
                <a:path extrusionOk="0" h="1636" w="1967">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6"/>
            <p:cNvSpPr/>
            <p:nvPr/>
          </p:nvSpPr>
          <p:spPr>
            <a:xfrm>
              <a:off x="1467175" y="2396975"/>
              <a:ext cx="37850" cy="32775"/>
            </a:xfrm>
            <a:custGeom>
              <a:rect b="b" l="l" r="r" t="t"/>
              <a:pathLst>
                <a:path extrusionOk="0" h="1311" w="1514">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6"/>
            <p:cNvSpPr/>
            <p:nvPr/>
          </p:nvSpPr>
          <p:spPr>
            <a:xfrm>
              <a:off x="3331600" y="3670350"/>
              <a:ext cx="37825" cy="28600"/>
            </a:xfrm>
            <a:custGeom>
              <a:rect b="b" l="l" r="r" t="t"/>
              <a:pathLst>
                <a:path extrusionOk="0" h="1144" w="1513">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6"/>
            <p:cNvSpPr/>
            <p:nvPr/>
          </p:nvSpPr>
          <p:spPr>
            <a:xfrm>
              <a:off x="5725450" y="5058975"/>
              <a:ext cx="75650" cy="39225"/>
            </a:xfrm>
            <a:custGeom>
              <a:rect b="b" l="l" r="r" t="t"/>
              <a:pathLst>
                <a:path extrusionOk="0" h="1569" w="3026">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6"/>
            <p:cNvSpPr/>
            <p:nvPr/>
          </p:nvSpPr>
          <p:spPr>
            <a:xfrm>
              <a:off x="5649825" y="5094150"/>
              <a:ext cx="56750" cy="38075"/>
            </a:xfrm>
            <a:custGeom>
              <a:rect b="b" l="l" r="r" t="t"/>
              <a:pathLst>
                <a:path extrusionOk="0" h="1523" w="227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6"/>
            <p:cNvSpPr/>
            <p:nvPr/>
          </p:nvSpPr>
          <p:spPr>
            <a:xfrm>
              <a:off x="2314300" y="2049075"/>
              <a:ext cx="34050" cy="31275"/>
            </a:xfrm>
            <a:custGeom>
              <a:rect b="b" l="l" r="r" t="t"/>
              <a:pathLst>
                <a:path extrusionOk="0" h="1251" w="1362">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6"/>
            <p:cNvSpPr/>
            <p:nvPr/>
          </p:nvSpPr>
          <p:spPr>
            <a:xfrm>
              <a:off x="3513125" y="2976600"/>
              <a:ext cx="26500" cy="22725"/>
            </a:xfrm>
            <a:custGeom>
              <a:rect b="b" l="l" r="r" t="t"/>
              <a:pathLst>
                <a:path extrusionOk="0" h="909" w="106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6"/>
            <p:cNvSpPr/>
            <p:nvPr/>
          </p:nvSpPr>
          <p:spPr>
            <a:xfrm>
              <a:off x="1811325" y="3343425"/>
              <a:ext cx="30275" cy="25775"/>
            </a:xfrm>
            <a:custGeom>
              <a:rect b="b" l="l" r="r" t="t"/>
              <a:pathLst>
                <a:path extrusionOk="0" h="1031" w="1211">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6"/>
            <p:cNvSpPr/>
            <p:nvPr/>
          </p:nvSpPr>
          <p:spPr>
            <a:xfrm>
              <a:off x="5313250" y="4795275"/>
              <a:ext cx="22700" cy="23400"/>
            </a:xfrm>
            <a:custGeom>
              <a:rect b="b" l="l" r="r" t="t"/>
              <a:pathLst>
                <a:path extrusionOk="0" h="936" w="908">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6"/>
            <p:cNvSpPr/>
            <p:nvPr/>
          </p:nvSpPr>
          <p:spPr>
            <a:xfrm>
              <a:off x="5827550" y="4734775"/>
              <a:ext cx="34075" cy="30625"/>
            </a:xfrm>
            <a:custGeom>
              <a:rect b="b" l="l" r="r" t="t"/>
              <a:pathLst>
                <a:path extrusionOk="0" h="1225" w="1363">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6"/>
            <p:cNvSpPr/>
            <p:nvPr/>
          </p:nvSpPr>
          <p:spPr>
            <a:xfrm>
              <a:off x="6697375" y="4392275"/>
              <a:ext cx="37825" cy="28975"/>
            </a:xfrm>
            <a:custGeom>
              <a:rect b="b" l="l" r="r" t="t"/>
              <a:pathLst>
                <a:path extrusionOk="0" h="1159" w="1513">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6"/>
            <p:cNvSpPr/>
            <p:nvPr/>
          </p:nvSpPr>
          <p:spPr>
            <a:xfrm>
              <a:off x="1890750" y="2827700"/>
              <a:ext cx="34050" cy="28925"/>
            </a:xfrm>
            <a:custGeom>
              <a:rect b="b" l="l" r="r" t="t"/>
              <a:pathLst>
                <a:path extrusionOk="0" h="1157" w="1362">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6"/>
            <p:cNvSpPr/>
            <p:nvPr/>
          </p:nvSpPr>
          <p:spPr>
            <a:xfrm>
              <a:off x="1754600" y="1452550"/>
              <a:ext cx="22725" cy="18925"/>
            </a:xfrm>
            <a:custGeom>
              <a:rect b="b" l="l" r="r" t="t"/>
              <a:pathLst>
                <a:path extrusionOk="0" h="757" w="909">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6"/>
            <p:cNvSpPr/>
            <p:nvPr/>
          </p:nvSpPr>
          <p:spPr>
            <a:xfrm>
              <a:off x="6595250" y="4837225"/>
              <a:ext cx="18950" cy="20425"/>
            </a:xfrm>
            <a:custGeom>
              <a:rect b="b" l="l" r="r" t="t"/>
              <a:pathLst>
                <a:path extrusionOk="0" h="817" w="758">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6"/>
            <p:cNvSpPr/>
            <p:nvPr/>
          </p:nvSpPr>
          <p:spPr>
            <a:xfrm>
              <a:off x="1724350" y="1632400"/>
              <a:ext cx="18925" cy="18500"/>
            </a:xfrm>
            <a:custGeom>
              <a:rect b="b" l="l" r="r" t="t"/>
              <a:pathLst>
                <a:path extrusionOk="0" h="740" w="757">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6"/>
            <p:cNvSpPr/>
            <p:nvPr/>
          </p:nvSpPr>
          <p:spPr>
            <a:xfrm>
              <a:off x="873450" y="1443975"/>
              <a:ext cx="41625" cy="50200"/>
            </a:xfrm>
            <a:custGeom>
              <a:rect b="b" l="l" r="r" t="t"/>
              <a:pathLst>
                <a:path extrusionOk="0" h="2008" w="1665">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6"/>
            <p:cNvSpPr/>
            <p:nvPr/>
          </p:nvSpPr>
          <p:spPr>
            <a:xfrm>
              <a:off x="1054975" y="1327750"/>
              <a:ext cx="56750" cy="49200"/>
            </a:xfrm>
            <a:custGeom>
              <a:rect b="b" l="l" r="r" t="t"/>
              <a:pathLst>
                <a:path extrusionOk="0" h="1968" w="2270">
                  <a:moveTo>
                    <a:pt x="454" y="1"/>
                  </a:moveTo>
                  <a:lnTo>
                    <a:pt x="454" y="1"/>
                  </a:lnTo>
                  <a:cubicBezTo>
                    <a:pt x="303" y="606"/>
                    <a:pt x="152" y="1211"/>
                    <a:pt x="0" y="1967"/>
                  </a:cubicBezTo>
                  <a:cubicBezTo>
                    <a:pt x="2269" y="1816"/>
                    <a:pt x="757" y="757"/>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6"/>
            <p:cNvSpPr/>
            <p:nvPr/>
          </p:nvSpPr>
          <p:spPr>
            <a:xfrm>
              <a:off x="6440200" y="3697425"/>
              <a:ext cx="22725" cy="20425"/>
            </a:xfrm>
            <a:custGeom>
              <a:rect b="b" l="l" r="r" t="t"/>
              <a:pathLst>
                <a:path extrusionOk="0" h="817" w="909">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6"/>
            <p:cNvSpPr/>
            <p:nvPr/>
          </p:nvSpPr>
          <p:spPr>
            <a:xfrm>
              <a:off x="3297550" y="2708100"/>
              <a:ext cx="22725" cy="18925"/>
            </a:xfrm>
            <a:custGeom>
              <a:rect b="b" l="l" r="r" t="t"/>
              <a:pathLst>
                <a:path extrusionOk="0" h="757" w="909">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6"/>
            <p:cNvSpPr/>
            <p:nvPr/>
          </p:nvSpPr>
          <p:spPr>
            <a:xfrm>
              <a:off x="2590375" y="1577350"/>
              <a:ext cx="45400" cy="27100"/>
            </a:xfrm>
            <a:custGeom>
              <a:rect b="b" l="l" r="r" t="t"/>
              <a:pathLst>
                <a:path extrusionOk="0" h="1084" w="1816">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6"/>
            <p:cNvSpPr/>
            <p:nvPr/>
          </p:nvSpPr>
          <p:spPr>
            <a:xfrm>
              <a:off x="3649275" y="3941375"/>
              <a:ext cx="45400" cy="18500"/>
            </a:xfrm>
            <a:custGeom>
              <a:rect b="b" l="l" r="r" t="t"/>
              <a:pathLst>
                <a:path extrusionOk="0" h="740" w="1816">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6"/>
            <p:cNvSpPr/>
            <p:nvPr/>
          </p:nvSpPr>
          <p:spPr>
            <a:xfrm>
              <a:off x="2287825" y="1836875"/>
              <a:ext cx="30275" cy="24125"/>
            </a:xfrm>
            <a:custGeom>
              <a:rect b="b" l="l" r="r" t="t"/>
              <a:pathLst>
                <a:path extrusionOk="0" h="965" w="1211">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6"/>
            <p:cNvSpPr/>
            <p:nvPr/>
          </p:nvSpPr>
          <p:spPr>
            <a:xfrm>
              <a:off x="487700" y="268875"/>
              <a:ext cx="30300" cy="28175"/>
            </a:xfrm>
            <a:custGeom>
              <a:rect b="b" l="l" r="r" t="t"/>
              <a:pathLst>
                <a:path extrusionOk="0" h="1127" w="1212">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6"/>
            <p:cNvSpPr/>
            <p:nvPr/>
          </p:nvSpPr>
          <p:spPr>
            <a:xfrm>
              <a:off x="4004750" y="3606825"/>
              <a:ext cx="37850" cy="29250"/>
            </a:xfrm>
            <a:custGeom>
              <a:rect b="b" l="l" r="r" t="t"/>
              <a:pathLst>
                <a:path extrusionOk="0" h="1170" w="1514">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6"/>
            <p:cNvSpPr/>
            <p:nvPr/>
          </p:nvSpPr>
          <p:spPr>
            <a:xfrm>
              <a:off x="2700050" y="1260975"/>
              <a:ext cx="22700" cy="22000"/>
            </a:xfrm>
            <a:custGeom>
              <a:rect b="b" l="l" r="r" t="t"/>
              <a:pathLst>
                <a:path extrusionOk="0" h="880" w="908">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6"/>
            <p:cNvSpPr/>
            <p:nvPr/>
          </p:nvSpPr>
          <p:spPr>
            <a:xfrm>
              <a:off x="3736250" y="2023600"/>
              <a:ext cx="26500" cy="18925"/>
            </a:xfrm>
            <a:custGeom>
              <a:rect b="b" l="l" r="r" t="t"/>
              <a:pathLst>
                <a:path extrusionOk="0" h="757" w="106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6"/>
            <p:cNvSpPr/>
            <p:nvPr/>
          </p:nvSpPr>
          <p:spPr>
            <a:xfrm>
              <a:off x="6614175" y="5054675"/>
              <a:ext cx="45400" cy="28400"/>
            </a:xfrm>
            <a:custGeom>
              <a:rect b="b" l="l" r="r" t="t"/>
              <a:pathLst>
                <a:path extrusionOk="0" h="1136" w="1816">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6"/>
            <p:cNvSpPr/>
            <p:nvPr/>
          </p:nvSpPr>
          <p:spPr>
            <a:xfrm>
              <a:off x="903700" y="1456325"/>
              <a:ext cx="30275" cy="40125"/>
            </a:xfrm>
            <a:custGeom>
              <a:rect b="b" l="l" r="r" t="t"/>
              <a:pathLst>
                <a:path extrusionOk="0" h="1605" w="1211">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6"/>
            <p:cNvSpPr/>
            <p:nvPr/>
          </p:nvSpPr>
          <p:spPr>
            <a:xfrm>
              <a:off x="2730300" y="2186225"/>
              <a:ext cx="22700" cy="13050"/>
            </a:xfrm>
            <a:custGeom>
              <a:rect b="b" l="l" r="r" t="t"/>
              <a:pathLst>
                <a:path extrusionOk="0" h="522" w="908">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6"/>
            <p:cNvSpPr/>
            <p:nvPr/>
          </p:nvSpPr>
          <p:spPr>
            <a:xfrm>
              <a:off x="4889675" y="4512000"/>
              <a:ext cx="30275" cy="22700"/>
            </a:xfrm>
            <a:custGeom>
              <a:rect b="b" l="l" r="r" t="t"/>
              <a:pathLst>
                <a:path extrusionOk="0" h="908" w="1211">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6"/>
            <p:cNvSpPr/>
            <p:nvPr/>
          </p:nvSpPr>
          <p:spPr>
            <a:xfrm>
              <a:off x="5730250" y="4364500"/>
              <a:ext cx="14125" cy="9075"/>
            </a:xfrm>
            <a:custGeom>
              <a:rect b="b" l="l" r="r" t="t"/>
              <a:pathLst>
                <a:path extrusionOk="0" h="363" w="565">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6"/>
            <p:cNvSpPr/>
            <p:nvPr/>
          </p:nvSpPr>
          <p:spPr>
            <a:xfrm>
              <a:off x="4761100" y="4523350"/>
              <a:ext cx="22725" cy="22700"/>
            </a:xfrm>
            <a:custGeom>
              <a:rect b="b" l="l" r="r" t="t"/>
              <a:pathLst>
                <a:path extrusionOk="0" h="908" w="909">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6"/>
            <p:cNvSpPr/>
            <p:nvPr/>
          </p:nvSpPr>
          <p:spPr>
            <a:xfrm>
              <a:off x="6262450" y="4220800"/>
              <a:ext cx="11375" cy="11375"/>
            </a:xfrm>
            <a:custGeom>
              <a:rect b="b" l="l" r="r" t="t"/>
              <a:pathLst>
                <a:path extrusionOk="0" h="455" w="455">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6"/>
            <p:cNvSpPr/>
            <p:nvPr/>
          </p:nvSpPr>
          <p:spPr>
            <a:xfrm>
              <a:off x="5513675" y="3848700"/>
              <a:ext cx="30275" cy="24200"/>
            </a:xfrm>
            <a:custGeom>
              <a:rect b="b" l="l" r="r" t="t"/>
              <a:pathLst>
                <a:path extrusionOk="0" h="968" w="1211">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6"/>
            <p:cNvSpPr/>
            <p:nvPr/>
          </p:nvSpPr>
          <p:spPr>
            <a:xfrm>
              <a:off x="5733025" y="5146575"/>
              <a:ext cx="22700" cy="17800"/>
            </a:xfrm>
            <a:custGeom>
              <a:rect b="b" l="l" r="r" t="t"/>
              <a:pathLst>
                <a:path extrusionOk="0" h="712" w="908">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6"/>
            <p:cNvSpPr/>
            <p:nvPr/>
          </p:nvSpPr>
          <p:spPr>
            <a:xfrm>
              <a:off x="6833500" y="4481750"/>
              <a:ext cx="22725" cy="18925"/>
            </a:xfrm>
            <a:custGeom>
              <a:rect b="b" l="l" r="r" t="t"/>
              <a:pathLst>
                <a:path extrusionOk="0" h="757" w="909">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6"/>
            <p:cNvSpPr/>
            <p:nvPr/>
          </p:nvSpPr>
          <p:spPr>
            <a:xfrm>
              <a:off x="4821600" y="3903125"/>
              <a:ext cx="18000" cy="19675"/>
            </a:xfrm>
            <a:custGeom>
              <a:rect b="b" l="l" r="r" t="t"/>
              <a:pathLst>
                <a:path extrusionOk="0" h="787" w="72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6"/>
            <p:cNvSpPr/>
            <p:nvPr/>
          </p:nvSpPr>
          <p:spPr>
            <a:xfrm>
              <a:off x="6833500" y="4519550"/>
              <a:ext cx="30275" cy="30275"/>
            </a:xfrm>
            <a:custGeom>
              <a:rect b="b" l="l" r="r" t="t"/>
              <a:pathLst>
                <a:path extrusionOk="0" h="1211" w="1211">
                  <a:moveTo>
                    <a:pt x="1060" y="1"/>
                  </a:moveTo>
                  <a:lnTo>
                    <a:pt x="1060" y="1"/>
                  </a:lnTo>
                  <a:cubicBezTo>
                    <a:pt x="455" y="152"/>
                    <a:pt x="1" y="455"/>
                    <a:pt x="303" y="1211"/>
                  </a:cubicBezTo>
                  <a:cubicBezTo>
                    <a:pt x="908" y="1060"/>
                    <a:pt x="1211" y="757"/>
                    <a:pt x="106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6"/>
            <p:cNvSpPr/>
            <p:nvPr/>
          </p:nvSpPr>
          <p:spPr>
            <a:xfrm>
              <a:off x="4032400" y="4201900"/>
              <a:ext cx="29100" cy="34625"/>
            </a:xfrm>
            <a:custGeom>
              <a:rect b="b" l="l" r="r" t="t"/>
              <a:pathLst>
                <a:path extrusionOk="0" h="1385" w="1164">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6"/>
            <p:cNvSpPr/>
            <p:nvPr/>
          </p:nvSpPr>
          <p:spPr>
            <a:xfrm>
              <a:off x="4035000" y="4168100"/>
              <a:ext cx="30275" cy="22475"/>
            </a:xfrm>
            <a:custGeom>
              <a:rect b="b" l="l" r="r" t="t"/>
              <a:pathLst>
                <a:path extrusionOk="0" h="899" w="1211">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6"/>
            <p:cNvSpPr/>
            <p:nvPr/>
          </p:nvSpPr>
          <p:spPr>
            <a:xfrm>
              <a:off x="7083100" y="4515775"/>
              <a:ext cx="22725" cy="20500"/>
            </a:xfrm>
            <a:custGeom>
              <a:rect b="b" l="l" r="r" t="t"/>
              <a:pathLst>
                <a:path extrusionOk="0" h="820" w="909">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6"/>
            <p:cNvSpPr/>
            <p:nvPr/>
          </p:nvSpPr>
          <p:spPr>
            <a:xfrm>
              <a:off x="7056625" y="4667050"/>
              <a:ext cx="30275" cy="30275"/>
            </a:xfrm>
            <a:custGeom>
              <a:rect b="b" l="l" r="r" t="t"/>
              <a:pathLst>
                <a:path extrusionOk="0" h="1211" w="1211">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6"/>
            <p:cNvSpPr/>
            <p:nvPr/>
          </p:nvSpPr>
          <p:spPr>
            <a:xfrm>
              <a:off x="4000975" y="3623275"/>
              <a:ext cx="26500" cy="26500"/>
            </a:xfrm>
            <a:custGeom>
              <a:rect b="b" l="l" r="r" t="t"/>
              <a:pathLst>
                <a:path extrusionOk="0" h="1060" w="106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6"/>
            <p:cNvSpPr/>
            <p:nvPr/>
          </p:nvSpPr>
          <p:spPr>
            <a:xfrm>
              <a:off x="1505000" y="1709700"/>
              <a:ext cx="11375" cy="13275"/>
            </a:xfrm>
            <a:custGeom>
              <a:rect b="b" l="l" r="r" t="t"/>
              <a:pathLst>
                <a:path extrusionOk="0" h="531" w="455">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6"/>
            <p:cNvSpPr/>
            <p:nvPr/>
          </p:nvSpPr>
          <p:spPr>
            <a:xfrm>
              <a:off x="2155475" y="3245100"/>
              <a:ext cx="18925" cy="18950"/>
            </a:xfrm>
            <a:custGeom>
              <a:rect b="b" l="l" r="r" t="t"/>
              <a:pathLst>
                <a:path extrusionOk="0" h="758" w="757">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6"/>
            <p:cNvSpPr/>
            <p:nvPr/>
          </p:nvSpPr>
          <p:spPr>
            <a:xfrm>
              <a:off x="3789200" y="1951750"/>
              <a:ext cx="15150" cy="7575"/>
            </a:xfrm>
            <a:custGeom>
              <a:rect b="b" l="l" r="r" t="t"/>
              <a:pathLst>
                <a:path extrusionOk="0" h="303" w="606">
                  <a:moveTo>
                    <a:pt x="151" y="0"/>
                  </a:moveTo>
                  <a:cubicBezTo>
                    <a:pt x="151" y="0"/>
                    <a:pt x="0" y="303"/>
                    <a:pt x="0" y="303"/>
                  </a:cubicBezTo>
                  <a:lnTo>
                    <a:pt x="605" y="303"/>
                  </a:lnTo>
                  <a:cubicBezTo>
                    <a:pt x="605" y="152"/>
                    <a:pt x="605" y="152"/>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6"/>
            <p:cNvSpPr/>
            <p:nvPr/>
          </p:nvSpPr>
          <p:spPr>
            <a:xfrm>
              <a:off x="2299175" y="2560600"/>
              <a:ext cx="15150" cy="18950"/>
            </a:xfrm>
            <a:custGeom>
              <a:rect b="b" l="l" r="r" t="t"/>
              <a:pathLst>
                <a:path extrusionOk="0" h="758" w="606">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6"/>
            <p:cNvSpPr/>
            <p:nvPr/>
          </p:nvSpPr>
          <p:spPr>
            <a:xfrm>
              <a:off x="1285650" y="1545425"/>
              <a:ext cx="11375" cy="11750"/>
            </a:xfrm>
            <a:custGeom>
              <a:rect b="b" l="l" r="r" t="t"/>
              <a:pathLst>
                <a:path extrusionOk="0" h="470" w="455">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6"/>
            <p:cNvSpPr/>
            <p:nvPr/>
          </p:nvSpPr>
          <p:spPr>
            <a:xfrm>
              <a:off x="570900" y="435250"/>
              <a:ext cx="18950" cy="18950"/>
            </a:xfrm>
            <a:custGeom>
              <a:rect b="b" l="l" r="r" t="t"/>
              <a:pathLst>
                <a:path extrusionOk="0" h="758" w="758">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6"/>
            <p:cNvSpPr/>
            <p:nvPr/>
          </p:nvSpPr>
          <p:spPr>
            <a:xfrm>
              <a:off x="1667625" y="1747525"/>
              <a:ext cx="15150" cy="15150"/>
            </a:xfrm>
            <a:custGeom>
              <a:rect b="b" l="l" r="r" t="t"/>
              <a:pathLst>
                <a:path extrusionOk="0" h="606" w="606">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6"/>
            <p:cNvSpPr/>
            <p:nvPr/>
          </p:nvSpPr>
          <p:spPr>
            <a:xfrm>
              <a:off x="676800" y="439050"/>
              <a:ext cx="11375" cy="15150"/>
            </a:xfrm>
            <a:custGeom>
              <a:rect b="b" l="l" r="r" t="t"/>
              <a:pathLst>
                <a:path extrusionOk="0" h="606" w="455">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6"/>
            <p:cNvSpPr/>
            <p:nvPr/>
          </p:nvSpPr>
          <p:spPr>
            <a:xfrm>
              <a:off x="3203025" y="3691350"/>
              <a:ext cx="11350" cy="12950"/>
            </a:xfrm>
            <a:custGeom>
              <a:rect b="b" l="l" r="r" t="t"/>
              <a:pathLst>
                <a:path extrusionOk="0" h="518" w="454">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6"/>
            <p:cNvSpPr/>
            <p:nvPr/>
          </p:nvSpPr>
          <p:spPr>
            <a:xfrm>
              <a:off x="2650875" y="1743750"/>
              <a:ext cx="15150" cy="11375"/>
            </a:xfrm>
            <a:custGeom>
              <a:rect b="b" l="l" r="r" t="t"/>
              <a:pathLst>
                <a:path extrusionOk="0" h="455" w="606">
                  <a:moveTo>
                    <a:pt x="152" y="0"/>
                  </a:moveTo>
                  <a:cubicBezTo>
                    <a:pt x="1" y="0"/>
                    <a:pt x="1" y="152"/>
                    <a:pt x="1" y="303"/>
                  </a:cubicBezTo>
                  <a:lnTo>
                    <a:pt x="606" y="454"/>
                  </a:lnTo>
                  <a:cubicBezTo>
                    <a:pt x="606" y="303"/>
                    <a:pt x="606"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6"/>
            <p:cNvSpPr/>
            <p:nvPr/>
          </p:nvSpPr>
          <p:spPr>
            <a:xfrm>
              <a:off x="2038225" y="2190000"/>
              <a:ext cx="15150" cy="18925"/>
            </a:xfrm>
            <a:custGeom>
              <a:rect b="b" l="l" r="r" t="t"/>
              <a:pathLst>
                <a:path extrusionOk="0" h="757" w="606">
                  <a:moveTo>
                    <a:pt x="303" y="0"/>
                  </a:moveTo>
                  <a:cubicBezTo>
                    <a:pt x="303" y="303"/>
                    <a:pt x="152" y="454"/>
                    <a:pt x="1" y="757"/>
                  </a:cubicBezTo>
                  <a:cubicBezTo>
                    <a:pt x="455" y="605"/>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6"/>
            <p:cNvSpPr/>
            <p:nvPr/>
          </p:nvSpPr>
          <p:spPr>
            <a:xfrm>
              <a:off x="2408850" y="3339650"/>
              <a:ext cx="13750" cy="9850"/>
            </a:xfrm>
            <a:custGeom>
              <a:rect b="b" l="l" r="r" t="t"/>
              <a:pathLst>
                <a:path extrusionOk="0" h="394" w="55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6"/>
            <p:cNvSpPr/>
            <p:nvPr/>
          </p:nvSpPr>
          <p:spPr>
            <a:xfrm>
              <a:off x="4118200" y="4249575"/>
              <a:ext cx="11375" cy="9075"/>
            </a:xfrm>
            <a:custGeom>
              <a:rect b="b" l="l" r="r" t="t"/>
              <a:pathLst>
                <a:path extrusionOk="0" h="363" w="455">
                  <a:moveTo>
                    <a:pt x="244" y="0"/>
                  </a:moveTo>
                  <a:cubicBezTo>
                    <a:pt x="82" y="0"/>
                    <a:pt x="1" y="141"/>
                    <a:pt x="1" y="362"/>
                  </a:cubicBezTo>
                  <a:lnTo>
                    <a:pt x="303" y="211"/>
                  </a:lnTo>
                  <a:lnTo>
                    <a:pt x="454" y="60"/>
                  </a:lnTo>
                  <a:cubicBezTo>
                    <a:pt x="373" y="19"/>
                    <a:pt x="303" y="0"/>
                    <a:pt x="24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6"/>
            <p:cNvSpPr/>
            <p:nvPr/>
          </p:nvSpPr>
          <p:spPr>
            <a:xfrm>
              <a:off x="4061475" y="4235925"/>
              <a:ext cx="11375" cy="11375"/>
            </a:xfrm>
            <a:custGeom>
              <a:rect b="b" l="l" r="r" t="t"/>
              <a:pathLst>
                <a:path extrusionOk="0" h="455" w="455">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6"/>
            <p:cNvSpPr/>
            <p:nvPr/>
          </p:nvSpPr>
          <p:spPr>
            <a:xfrm>
              <a:off x="4061475" y="3634625"/>
              <a:ext cx="22725" cy="9850"/>
            </a:xfrm>
            <a:custGeom>
              <a:rect b="b" l="l" r="r" t="t"/>
              <a:pathLst>
                <a:path extrusionOk="0" h="394" w="909">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6"/>
            <p:cNvSpPr/>
            <p:nvPr/>
          </p:nvSpPr>
          <p:spPr>
            <a:xfrm>
              <a:off x="4042575" y="3610950"/>
              <a:ext cx="14475" cy="16125"/>
            </a:xfrm>
            <a:custGeom>
              <a:rect b="b" l="l" r="r" t="t"/>
              <a:pathLst>
                <a:path extrusionOk="0" h="645" w="579">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6"/>
            <p:cNvSpPr/>
            <p:nvPr/>
          </p:nvSpPr>
          <p:spPr>
            <a:xfrm>
              <a:off x="2348325" y="790750"/>
              <a:ext cx="15175" cy="12925"/>
            </a:xfrm>
            <a:custGeom>
              <a:rect b="b" l="l" r="r" t="t"/>
              <a:pathLst>
                <a:path extrusionOk="0" h="517" w="607">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6"/>
            <p:cNvSpPr/>
            <p:nvPr/>
          </p:nvSpPr>
          <p:spPr>
            <a:xfrm>
              <a:off x="5914550" y="4069525"/>
              <a:ext cx="11350" cy="15150"/>
            </a:xfrm>
            <a:custGeom>
              <a:rect b="b" l="l" r="r" t="t"/>
              <a:pathLst>
                <a:path extrusionOk="0" h="606" w="454">
                  <a:moveTo>
                    <a:pt x="0" y="1"/>
                  </a:moveTo>
                  <a:lnTo>
                    <a:pt x="454" y="606"/>
                  </a:lnTo>
                  <a:cubicBezTo>
                    <a:pt x="454" y="606"/>
                    <a:pt x="454" y="454"/>
                    <a:pt x="454" y="303"/>
                  </a:cubicBezTo>
                  <a:cubicBezTo>
                    <a:pt x="454" y="1"/>
                    <a:pt x="303"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6"/>
            <p:cNvSpPr/>
            <p:nvPr/>
          </p:nvSpPr>
          <p:spPr>
            <a:xfrm>
              <a:off x="238125" y="1392050"/>
              <a:ext cx="11350" cy="11950"/>
            </a:xfrm>
            <a:custGeom>
              <a:rect b="b" l="l" r="r" t="t"/>
              <a:pathLst>
                <a:path extrusionOk="0" h="478" w="454">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6"/>
            <p:cNvSpPr/>
            <p:nvPr/>
          </p:nvSpPr>
          <p:spPr>
            <a:xfrm>
              <a:off x="6451550" y="5060350"/>
              <a:ext cx="34050" cy="15725"/>
            </a:xfrm>
            <a:custGeom>
              <a:rect b="b" l="l" r="r" t="t"/>
              <a:pathLst>
                <a:path extrusionOk="0" h="629" w="1362">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6"/>
            <p:cNvSpPr/>
            <p:nvPr/>
          </p:nvSpPr>
          <p:spPr>
            <a:xfrm>
              <a:off x="6512050" y="5041450"/>
              <a:ext cx="26500" cy="34050"/>
            </a:xfrm>
            <a:custGeom>
              <a:rect b="b" l="l" r="r" t="t"/>
              <a:pathLst>
                <a:path extrusionOk="0" h="1362" w="106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6"/>
            <p:cNvSpPr/>
            <p:nvPr/>
          </p:nvSpPr>
          <p:spPr>
            <a:xfrm>
              <a:off x="6500700" y="5075475"/>
              <a:ext cx="26000" cy="19675"/>
            </a:xfrm>
            <a:custGeom>
              <a:rect b="b" l="l" r="r" t="t"/>
              <a:pathLst>
                <a:path extrusionOk="0" h="787" w="104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6"/>
            <p:cNvSpPr/>
            <p:nvPr/>
          </p:nvSpPr>
          <p:spPr>
            <a:xfrm>
              <a:off x="6602825" y="5049000"/>
              <a:ext cx="11375" cy="12950"/>
            </a:xfrm>
            <a:custGeom>
              <a:rect b="b" l="l" r="r" t="t"/>
              <a:pathLst>
                <a:path extrusionOk="0" h="518" w="455">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6"/>
            <p:cNvSpPr/>
            <p:nvPr/>
          </p:nvSpPr>
          <p:spPr>
            <a:xfrm>
              <a:off x="4821600" y="4534675"/>
              <a:ext cx="79450" cy="71875"/>
            </a:xfrm>
            <a:custGeom>
              <a:rect b="b" l="l" r="r" t="t"/>
              <a:pathLst>
                <a:path extrusionOk="0" h="2875" w="3178">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6"/>
            <p:cNvSpPr/>
            <p:nvPr/>
          </p:nvSpPr>
          <p:spPr>
            <a:xfrm>
              <a:off x="4927500" y="4546025"/>
              <a:ext cx="25" cy="11375"/>
            </a:xfrm>
            <a:custGeom>
              <a:rect b="b" l="l" r="r" t="t"/>
              <a:pathLst>
                <a:path extrusionOk="0" h="455" w="1">
                  <a:moveTo>
                    <a:pt x="0" y="1"/>
                  </a:moveTo>
                  <a:lnTo>
                    <a:pt x="0" y="454"/>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6"/>
            <p:cNvSpPr/>
            <p:nvPr/>
          </p:nvSpPr>
          <p:spPr>
            <a:xfrm>
              <a:off x="5995150" y="4114900"/>
              <a:ext cx="36650" cy="28175"/>
            </a:xfrm>
            <a:custGeom>
              <a:rect b="b" l="l" r="r" t="t"/>
              <a:pathLst>
                <a:path extrusionOk="0" h="1127" w="1466">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6"/>
            <p:cNvSpPr/>
            <p:nvPr/>
          </p:nvSpPr>
          <p:spPr>
            <a:xfrm>
              <a:off x="5937225" y="4039275"/>
              <a:ext cx="7600" cy="2850"/>
            </a:xfrm>
            <a:custGeom>
              <a:rect b="b" l="l" r="r" t="t"/>
              <a:pathLst>
                <a:path extrusionOk="0" h="114" w="304">
                  <a:moveTo>
                    <a:pt x="1" y="0"/>
                  </a:moveTo>
                  <a:cubicBezTo>
                    <a:pt x="76" y="76"/>
                    <a:pt x="152" y="114"/>
                    <a:pt x="209" y="114"/>
                  </a:cubicBezTo>
                  <a:cubicBezTo>
                    <a:pt x="265" y="114"/>
                    <a:pt x="303" y="76"/>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6"/>
            <p:cNvSpPr/>
            <p:nvPr/>
          </p:nvSpPr>
          <p:spPr>
            <a:xfrm>
              <a:off x="5865375" y="4648125"/>
              <a:ext cx="37850" cy="45275"/>
            </a:xfrm>
            <a:custGeom>
              <a:rect b="b" l="l" r="r" t="t"/>
              <a:pathLst>
                <a:path extrusionOk="0" h="1811" w="1514">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6"/>
            <p:cNvSpPr/>
            <p:nvPr/>
          </p:nvSpPr>
          <p:spPr>
            <a:xfrm>
              <a:off x="5865375" y="4655700"/>
              <a:ext cx="3800" cy="22725"/>
            </a:xfrm>
            <a:custGeom>
              <a:rect b="b" l="l" r="r" t="t"/>
              <a:pathLst>
                <a:path extrusionOk="0" h="909" w="152">
                  <a:moveTo>
                    <a:pt x="152" y="1"/>
                  </a:moveTo>
                  <a:lnTo>
                    <a:pt x="1" y="908"/>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6"/>
            <p:cNvSpPr/>
            <p:nvPr/>
          </p:nvSpPr>
          <p:spPr>
            <a:xfrm>
              <a:off x="7090675" y="4602750"/>
              <a:ext cx="64300" cy="36525"/>
            </a:xfrm>
            <a:custGeom>
              <a:rect b="b" l="l" r="r" t="t"/>
              <a:pathLst>
                <a:path extrusionOk="0" h="1461" w="2572">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6"/>
            <p:cNvSpPr/>
            <p:nvPr/>
          </p:nvSpPr>
          <p:spPr>
            <a:xfrm>
              <a:off x="7170075" y="4586300"/>
              <a:ext cx="68100" cy="49575"/>
            </a:xfrm>
            <a:custGeom>
              <a:rect b="b" l="l" r="r" t="t"/>
              <a:pathLst>
                <a:path extrusionOk="0" h="1983" w="2724">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6"/>
            <p:cNvSpPr/>
            <p:nvPr/>
          </p:nvSpPr>
          <p:spPr>
            <a:xfrm>
              <a:off x="7132275" y="4481750"/>
              <a:ext cx="56750" cy="37825"/>
            </a:xfrm>
            <a:custGeom>
              <a:rect b="b" l="l" r="r" t="t"/>
              <a:pathLst>
                <a:path extrusionOk="0" h="1513" w="227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6"/>
            <p:cNvSpPr/>
            <p:nvPr/>
          </p:nvSpPr>
          <p:spPr>
            <a:xfrm>
              <a:off x="7136050" y="4598625"/>
              <a:ext cx="56750" cy="38200"/>
            </a:xfrm>
            <a:custGeom>
              <a:rect b="b" l="l" r="r" t="t"/>
              <a:pathLst>
                <a:path extrusionOk="0" h="1528" w="227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6"/>
            <p:cNvSpPr/>
            <p:nvPr/>
          </p:nvSpPr>
          <p:spPr>
            <a:xfrm>
              <a:off x="7200350" y="4557375"/>
              <a:ext cx="52950" cy="49175"/>
            </a:xfrm>
            <a:custGeom>
              <a:rect b="b" l="l" r="r" t="t"/>
              <a:pathLst>
                <a:path extrusionOk="0" h="1967" w="2118">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6"/>
            <p:cNvSpPr/>
            <p:nvPr/>
          </p:nvSpPr>
          <p:spPr>
            <a:xfrm>
              <a:off x="7192775" y="4515775"/>
              <a:ext cx="45400" cy="41625"/>
            </a:xfrm>
            <a:custGeom>
              <a:rect b="b" l="l" r="r" t="t"/>
              <a:pathLst>
                <a:path extrusionOk="0" h="1665" w="1816">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6"/>
            <p:cNvSpPr/>
            <p:nvPr/>
          </p:nvSpPr>
          <p:spPr>
            <a:xfrm>
              <a:off x="3573625" y="3944725"/>
              <a:ext cx="3800" cy="11375"/>
            </a:xfrm>
            <a:custGeom>
              <a:rect b="b" l="l" r="r" t="t"/>
              <a:pathLst>
                <a:path extrusionOk="0" h="455" w="152">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6"/>
            <p:cNvSpPr/>
            <p:nvPr/>
          </p:nvSpPr>
          <p:spPr>
            <a:xfrm>
              <a:off x="7192775" y="4648125"/>
              <a:ext cx="87000" cy="56775"/>
            </a:xfrm>
            <a:custGeom>
              <a:rect b="b" l="l" r="r" t="t"/>
              <a:pathLst>
                <a:path extrusionOk="0" h="2271" w="348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6"/>
            <p:cNvSpPr/>
            <p:nvPr/>
          </p:nvSpPr>
          <p:spPr>
            <a:xfrm>
              <a:off x="7157025" y="4661775"/>
              <a:ext cx="13075" cy="9075"/>
            </a:xfrm>
            <a:custGeom>
              <a:rect b="b" l="l" r="r" t="t"/>
              <a:pathLst>
                <a:path extrusionOk="0" h="363" w="523">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6"/>
            <p:cNvSpPr/>
            <p:nvPr/>
          </p:nvSpPr>
          <p:spPr>
            <a:xfrm>
              <a:off x="5559050" y="3846400"/>
              <a:ext cx="11375" cy="3800"/>
            </a:xfrm>
            <a:custGeom>
              <a:rect b="b" l="l" r="r" t="t"/>
              <a:pathLst>
                <a:path extrusionOk="0" h="152" w="455">
                  <a:moveTo>
                    <a:pt x="1" y="1"/>
                  </a:moveTo>
                  <a:cubicBezTo>
                    <a:pt x="152" y="152"/>
                    <a:pt x="152" y="152"/>
                    <a:pt x="303" y="152"/>
                  </a:cubicBezTo>
                  <a:lnTo>
                    <a:pt x="454" y="152"/>
                  </a:lnTo>
                  <a:lnTo>
                    <a:pt x="303"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6"/>
            <p:cNvSpPr/>
            <p:nvPr/>
          </p:nvSpPr>
          <p:spPr>
            <a:xfrm>
              <a:off x="7211675" y="4621675"/>
              <a:ext cx="75675" cy="56750"/>
            </a:xfrm>
            <a:custGeom>
              <a:rect b="b" l="l" r="r" t="t"/>
              <a:pathLst>
                <a:path extrusionOk="0" h="2270" w="3027">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6"/>
            <p:cNvSpPr/>
            <p:nvPr/>
          </p:nvSpPr>
          <p:spPr>
            <a:xfrm>
              <a:off x="7245725" y="4587625"/>
              <a:ext cx="52975" cy="52975"/>
            </a:xfrm>
            <a:custGeom>
              <a:rect b="b" l="l" r="r" t="t"/>
              <a:pathLst>
                <a:path extrusionOk="0" h="2119" w="2119">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6"/>
            <p:cNvSpPr/>
            <p:nvPr/>
          </p:nvSpPr>
          <p:spPr>
            <a:xfrm>
              <a:off x="7321625" y="4591400"/>
              <a:ext cx="3525" cy="9075"/>
            </a:xfrm>
            <a:custGeom>
              <a:rect b="b" l="l" r="r" t="t"/>
              <a:pathLst>
                <a:path extrusionOk="0" h="363" w="141">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6"/>
            <p:cNvSpPr/>
            <p:nvPr/>
          </p:nvSpPr>
          <p:spPr>
            <a:xfrm>
              <a:off x="7189000" y="4635375"/>
              <a:ext cx="34050" cy="65725"/>
            </a:xfrm>
            <a:custGeom>
              <a:rect b="b" l="l" r="r" t="t"/>
              <a:pathLst>
                <a:path extrusionOk="0" h="2629" w="1362">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6"/>
            <p:cNvSpPr/>
            <p:nvPr/>
          </p:nvSpPr>
          <p:spPr>
            <a:xfrm>
              <a:off x="7192775" y="4625450"/>
              <a:ext cx="22725" cy="22700"/>
            </a:xfrm>
            <a:custGeom>
              <a:rect b="b" l="l" r="r" t="t"/>
              <a:pathLst>
                <a:path extrusionOk="0" h="908" w="909">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6"/>
            <p:cNvSpPr/>
            <p:nvPr/>
          </p:nvSpPr>
          <p:spPr>
            <a:xfrm>
              <a:off x="4734625" y="4572500"/>
              <a:ext cx="105925" cy="71875"/>
            </a:xfrm>
            <a:custGeom>
              <a:rect b="b" l="l" r="r" t="t"/>
              <a:pathLst>
                <a:path extrusionOk="0" h="2875" w="4237">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6"/>
            <p:cNvSpPr/>
            <p:nvPr/>
          </p:nvSpPr>
          <p:spPr>
            <a:xfrm>
              <a:off x="4814050" y="4515775"/>
              <a:ext cx="11375" cy="18925"/>
            </a:xfrm>
            <a:custGeom>
              <a:rect b="b" l="l" r="r" t="t"/>
              <a:pathLst>
                <a:path extrusionOk="0" h="757" w="455">
                  <a:moveTo>
                    <a:pt x="454" y="1"/>
                  </a:moveTo>
                  <a:cubicBezTo>
                    <a:pt x="152" y="152"/>
                    <a:pt x="0" y="454"/>
                    <a:pt x="303" y="757"/>
                  </a:cubicBezTo>
                  <a:lnTo>
                    <a:pt x="454"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6"/>
            <p:cNvSpPr/>
            <p:nvPr/>
          </p:nvSpPr>
          <p:spPr>
            <a:xfrm>
              <a:off x="4129550" y="4205675"/>
              <a:ext cx="25" cy="11375"/>
            </a:xfrm>
            <a:custGeom>
              <a:rect b="b" l="l" r="r" t="t"/>
              <a:pathLst>
                <a:path extrusionOk="0" h="455" w="1">
                  <a:moveTo>
                    <a:pt x="0" y="454"/>
                  </a:moveTo>
                  <a:cubicBezTo>
                    <a:pt x="0" y="303"/>
                    <a:pt x="0" y="152"/>
                    <a:pt x="0" y="0"/>
                  </a:cubicBezTo>
                  <a:cubicBezTo>
                    <a:pt x="0" y="152"/>
                    <a:pt x="0" y="303"/>
                    <a:pt x="0" y="454"/>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6"/>
            <p:cNvSpPr/>
            <p:nvPr/>
          </p:nvSpPr>
          <p:spPr>
            <a:xfrm>
              <a:off x="7223025" y="4517300"/>
              <a:ext cx="41625" cy="32525"/>
            </a:xfrm>
            <a:custGeom>
              <a:rect b="b" l="l" r="r" t="t"/>
              <a:pathLst>
                <a:path extrusionOk="0" h="1301" w="1665">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6"/>
            <p:cNvSpPr/>
            <p:nvPr/>
          </p:nvSpPr>
          <p:spPr>
            <a:xfrm>
              <a:off x="7223025" y="4549800"/>
              <a:ext cx="41625" cy="49200"/>
            </a:xfrm>
            <a:custGeom>
              <a:rect b="b" l="l" r="r" t="t"/>
              <a:pathLst>
                <a:path extrusionOk="0" h="1968" w="1665">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6"/>
            <p:cNvSpPr/>
            <p:nvPr/>
          </p:nvSpPr>
          <p:spPr>
            <a:xfrm>
              <a:off x="7238150" y="4538475"/>
              <a:ext cx="15150" cy="22700"/>
            </a:xfrm>
            <a:custGeom>
              <a:rect b="b" l="l" r="r" t="t"/>
              <a:pathLst>
                <a:path extrusionOk="0" h="908" w="606">
                  <a:moveTo>
                    <a:pt x="606" y="0"/>
                  </a:moveTo>
                  <a:lnTo>
                    <a:pt x="1" y="454"/>
                  </a:lnTo>
                  <a:cubicBezTo>
                    <a:pt x="1" y="605"/>
                    <a:pt x="152" y="756"/>
                    <a:pt x="303" y="908"/>
                  </a:cubicBezTo>
                  <a:cubicBezTo>
                    <a:pt x="455" y="605"/>
                    <a:pt x="606" y="303"/>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6"/>
            <p:cNvSpPr/>
            <p:nvPr/>
          </p:nvSpPr>
          <p:spPr>
            <a:xfrm>
              <a:off x="7264625" y="4587625"/>
              <a:ext cx="22725" cy="7600"/>
            </a:xfrm>
            <a:custGeom>
              <a:rect b="b" l="l" r="r" t="t"/>
              <a:pathLst>
                <a:path extrusionOk="0" h="304" w="909">
                  <a:moveTo>
                    <a:pt x="1" y="1"/>
                  </a:moveTo>
                  <a:cubicBezTo>
                    <a:pt x="303" y="152"/>
                    <a:pt x="606" y="303"/>
                    <a:pt x="908" y="303"/>
                  </a:cubicBezTo>
                  <a:cubicBezTo>
                    <a:pt x="606" y="1"/>
                    <a:pt x="303" y="1"/>
                    <a:pt x="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6"/>
            <p:cNvSpPr/>
            <p:nvPr/>
          </p:nvSpPr>
          <p:spPr>
            <a:xfrm>
              <a:off x="4764875" y="4621675"/>
              <a:ext cx="34075" cy="26475"/>
            </a:xfrm>
            <a:custGeom>
              <a:rect b="b" l="l" r="r" t="t"/>
              <a:pathLst>
                <a:path extrusionOk="0" h="1059" w="1363">
                  <a:moveTo>
                    <a:pt x="303" y="0"/>
                  </a:moveTo>
                  <a:cubicBezTo>
                    <a:pt x="1" y="1059"/>
                    <a:pt x="908" y="756"/>
                    <a:pt x="1362" y="908"/>
                  </a:cubicBezTo>
                  <a:cubicBezTo>
                    <a:pt x="1362" y="151"/>
                    <a:pt x="1060"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6"/>
            <p:cNvSpPr/>
            <p:nvPr/>
          </p:nvSpPr>
          <p:spPr>
            <a:xfrm>
              <a:off x="7151175" y="4455275"/>
              <a:ext cx="11375" cy="15150"/>
            </a:xfrm>
            <a:custGeom>
              <a:rect b="b" l="l" r="r" t="t"/>
              <a:pathLst>
                <a:path extrusionOk="0" h="606" w="455">
                  <a:moveTo>
                    <a:pt x="454" y="0"/>
                  </a:moveTo>
                  <a:lnTo>
                    <a:pt x="454" y="0"/>
                  </a:lnTo>
                  <a:cubicBezTo>
                    <a:pt x="152" y="151"/>
                    <a:pt x="1" y="454"/>
                    <a:pt x="303" y="605"/>
                  </a:cubicBezTo>
                  <a:cubicBezTo>
                    <a:pt x="454" y="454"/>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6"/>
            <p:cNvSpPr/>
            <p:nvPr/>
          </p:nvSpPr>
          <p:spPr>
            <a:xfrm>
              <a:off x="5672500" y="5083050"/>
              <a:ext cx="64325" cy="30275"/>
            </a:xfrm>
            <a:custGeom>
              <a:rect b="b" l="l" r="r" t="t"/>
              <a:pathLst>
                <a:path extrusionOk="0" h="1211" w="2573">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16"/>
            <p:cNvSpPr/>
            <p:nvPr/>
          </p:nvSpPr>
          <p:spPr>
            <a:xfrm>
              <a:off x="5736800" y="5090600"/>
              <a:ext cx="18925" cy="15150"/>
            </a:xfrm>
            <a:custGeom>
              <a:rect b="b" l="l" r="r" t="t"/>
              <a:pathLst>
                <a:path extrusionOk="0" h="606" w="757">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6"/>
            <p:cNvSpPr/>
            <p:nvPr/>
          </p:nvSpPr>
          <p:spPr>
            <a:xfrm>
              <a:off x="5528800" y="3903125"/>
              <a:ext cx="3800" cy="11375"/>
            </a:xfrm>
            <a:custGeom>
              <a:rect b="b" l="l" r="r" t="t"/>
              <a:pathLst>
                <a:path extrusionOk="0" h="455" w="152">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6"/>
            <p:cNvSpPr/>
            <p:nvPr/>
          </p:nvSpPr>
          <p:spPr>
            <a:xfrm>
              <a:off x="899925" y="1463900"/>
              <a:ext cx="15150" cy="18925"/>
            </a:xfrm>
            <a:custGeom>
              <a:rect b="b" l="l" r="r" t="t"/>
              <a:pathLst>
                <a:path extrusionOk="0" h="757" w="606">
                  <a:moveTo>
                    <a:pt x="454" y="0"/>
                  </a:moveTo>
                  <a:lnTo>
                    <a:pt x="454" y="0"/>
                  </a:lnTo>
                  <a:cubicBezTo>
                    <a:pt x="0" y="152"/>
                    <a:pt x="0" y="454"/>
                    <a:pt x="152" y="757"/>
                  </a:cubicBezTo>
                  <a:cubicBezTo>
                    <a:pt x="605" y="605"/>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6"/>
            <p:cNvSpPr/>
            <p:nvPr/>
          </p:nvSpPr>
          <p:spPr>
            <a:xfrm>
              <a:off x="4840525" y="4546025"/>
              <a:ext cx="26500" cy="19525"/>
            </a:xfrm>
            <a:custGeom>
              <a:rect b="b" l="l" r="r" t="t"/>
              <a:pathLst>
                <a:path extrusionOk="0" h="781" w="106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6"/>
            <p:cNvSpPr/>
            <p:nvPr/>
          </p:nvSpPr>
          <p:spPr>
            <a:xfrm>
              <a:off x="7207900" y="4595200"/>
              <a:ext cx="60525" cy="45400"/>
            </a:xfrm>
            <a:custGeom>
              <a:rect b="b" l="l" r="r" t="t"/>
              <a:pathLst>
                <a:path extrusionOk="0" h="1816" w="2421">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78" name="Google Shape;978;p16"/>
          <p:cNvPicPr preferRelativeResize="0"/>
          <p:nvPr/>
        </p:nvPicPr>
        <p:blipFill rotWithShape="1">
          <a:blip r:embed="rId3">
            <a:alphaModFix amt="80000"/>
          </a:blip>
          <a:srcRect b="0" l="0" r="0" t="0"/>
          <a:stretch/>
        </p:blipFill>
        <p:spPr>
          <a:xfrm flipH="1" rot="-2566282">
            <a:off x="7430721" y="-1418281"/>
            <a:ext cx="2557353" cy="2665043"/>
          </a:xfrm>
          <a:prstGeom prst="rect">
            <a:avLst/>
          </a:prstGeom>
          <a:noFill/>
          <a:ln>
            <a:noFill/>
          </a:ln>
        </p:spPr>
      </p:pic>
      <p:pic>
        <p:nvPicPr>
          <p:cNvPr id="979" name="Google Shape;979;p16"/>
          <p:cNvPicPr preferRelativeResize="0"/>
          <p:nvPr/>
        </p:nvPicPr>
        <p:blipFill rotWithShape="1">
          <a:blip r:embed="rId4">
            <a:alphaModFix amt="80000"/>
          </a:blip>
          <a:srcRect b="0" l="0" r="0" t="0"/>
          <a:stretch/>
        </p:blipFill>
        <p:spPr>
          <a:xfrm flipH="1" rot="9361720">
            <a:off x="-1888953" y="3550939"/>
            <a:ext cx="3176550" cy="3634151"/>
          </a:xfrm>
          <a:prstGeom prst="rect">
            <a:avLst/>
          </a:prstGeom>
          <a:noFill/>
          <a:ln>
            <a:noFill/>
          </a:ln>
        </p:spPr>
      </p:pic>
      <p:pic>
        <p:nvPicPr>
          <p:cNvPr id="980" name="Google Shape;980;p16"/>
          <p:cNvPicPr preferRelativeResize="0"/>
          <p:nvPr/>
        </p:nvPicPr>
        <p:blipFill rotWithShape="1">
          <a:blip r:embed="rId5">
            <a:alphaModFix amt="80000"/>
          </a:blip>
          <a:srcRect b="0" l="0" r="0" t="0"/>
          <a:stretch/>
        </p:blipFill>
        <p:spPr>
          <a:xfrm rot="-4013467">
            <a:off x="5991994" y="3764866"/>
            <a:ext cx="2969757" cy="3634149"/>
          </a:xfrm>
          <a:prstGeom prst="rect">
            <a:avLst/>
          </a:prstGeom>
          <a:noFill/>
          <a:ln>
            <a:noFill/>
          </a:ln>
        </p:spPr>
      </p:pic>
      <p:pic>
        <p:nvPicPr>
          <p:cNvPr id="981" name="Google Shape;981;p16"/>
          <p:cNvPicPr preferRelativeResize="0"/>
          <p:nvPr/>
        </p:nvPicPr>
        <p:blipFill rotWithShape="1">
          <a:blip r:embed="rId6">
            <a:alphaModFix amt="50000"/>
          </a:blip>
          <a:srcRect b="0" l="0" r="0" t="0"/>
          <a:stretch/>
        </p:blipFill>
        <p:spPr>
          <a:xfrm flipH="1" rot="-8928901">
            <a:off x="8012104" y="1739427"/>
            <a:ext cx="2813213" cy="3634152"/>
          </a:xfrm>
          <a:prstGeom prst="rect">
            <a:avLst/>
          </a:prstGeom>
          <a:noFill/>
          <a:ln>
            <a:noFill/>
          </a:ln>
        </p:spPr>
      </p:pic>
      <p:pic>
        <p:nvPicPr>
          <p:cNvPr id="982" name="Google Shape;982;p16"/>
          <p:cNvPicPr preferRelativeResize="0"/>
          <p:nvPr/>
        </p:nvPicPr>
        <p:blipFill rotWithShape="1">
          <a:blip r:embed="rId6">
            <a:alphaModFix amt="50000"/>
          </a:blip>
          <a:srcRect b="0" l="0" r="0" t="0"/>
          <a:stretch/>
        </p:blipFill>
        <p:spPr>
          <a:xfrm flipH="1">
            <a:off x="-2092696" y="-1789397"/>
            <a:ext cx="2813212" cy="3634151"/>
          </a:xfrm>
          <a:prstGeom prst="rect">
            <a:avLst/>
          </a:prstGeom>
          <a:noFill/>
          <a:ln>
            <a:noFill/>
          </a:ln>
        </p:spPr>
      </p:pic>
      <p:pic>
        <p:nvPicPr>
          <p:cNvPr id="983" name="Google Shape;983;p16"/>
          <p:cNvPicPr preferRelativeResize="0"/>
          <p:nvPr/>
        </p:nvPicPr>
        <p:blipFill rotWithShape="1">
          <a:blip r:embed="rId7">
            <a:alphaModFix amt="80000"/>
          </a:blip>
          <a:srcRect b="0" l="0" r="0" t="0"/>
          <a:stretch/>
        </p:blipFill>
        <p:spPr>
          <a:xfrm flipH="1" rot="-7768104">
            <a:off x="1930076" y="4157316"/>
            <a:ext cx="2217512" cy="2665049"/>
          </a:xfrm>
          <a:prstGeom prst="rect">
            <a:avLst/>
          </a:prstGeom>
          <a:noFill/>
          <a:ln>
            <a:noFill/>
          </a:ln>
        </p:spPr>
      </p:pic>
      <p:pic>
        <p:nvPicPr>
          <p:cNvPr id="984" name="Google Shape;984;p16"/>
          <p:cNvPicPr preferRelativeResize="0"/>
          <p:nvPr/>
        </p:nvPicPr>
        <p:blipFill rotWithShape="1">
          <a:blip r:embed="rId8">
            <a:alphaModFix/>
          </a:blip>
          <a:srcRect b="0" l="0" r="0" t="0"/>
          <a:stretch/>
        </p:blipFill>
        <p:spPr>
          <a:xfrm rot="4010224">
            <a:off x="90571" y="-1121308"/>
            <a:ext cx="2071090" cy="2071090"/>
          </a:xfrm>
          <a:prstGeom prst="rect">
            <a:avLst/>
          </a:prstGeom>
          <a:noFill/>
          <a:ln>
            <a:noFill/>
          </a:ln>
        </p:spPr>
      </p:pic>
      <p:grpSp>
        <p:nvGrpSpPr>
          <p:cNvPr id="985" name="Google Shape;985;p16"/>
          <p:cNvGrpSpPr/>
          <p:nvPr/>
        </p:nvGrpSpPr>
        <p:grpSpPr>
          <a:xfrm rot="-298613">
            <a:off x="-2171016" y="3575888"/>
            <a:ext cx="2969859" cy="2117776"/>
            <a:chOff x="238125" y="268875"/>
            <a:chExt cx="7117300" cy="5075275"/>
          </a:xfrm>
        </p:grpSpPr>
        <p:sp>
          <p:nvSpPr>
            <p:cNvPr id="986" name="Google Shape;986;p16"/>
            <p:cNvSpPr/>
            <p:nvPr/>
          </p:nvSpPr>
          <p:spPr>
            <a:xfrm>
              <a:off x="6432650" y="5007400"/>
              <a:ext cx="158850" cy="136775"/>
            </a:xfrm>
            <a:custGeom>
              <a:rect b="b" l="l" r="r" t="t"/>
              <a:pathLst>
                <a:path extrusionOk="0" h="5471" w="6354">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6"/>
            <p:cNvSpPr/>
            <p:nvPr/>
          </p:nvSpPr>
          <p:spPr>
            <a:xfrm>
              <a:off x="6500700" y="4979725"/>
              <a:ext cx="147525" cy="137375"/>
            </a:xfrm>
            <a:custGeom>
              <a:rect b="b" l="l" r="r" t="t"/>
              <a:pathLst>
                <a:path extrusionOk="0" h="5495" w="5901">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6"/>
            <p:cNvSpPr/>
            <p:nvPr/>
          </p:nvSpPr>
          <p:spPr>
            <a:xfrm>
              <a:off x="6723825" y="4460000"/>
              <a:ext cx="136175" cy="110025"/>
            </a:xfrm>
            <a:custGeom>
              <a:rect b="b" l="l" r="r" t="t"/>
              <a:pathLst>
                <a:path extrusionOk="0" h="4401" w="5447">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6"/>
            <p:cNvSpPr/>
            <p:nvPr/>
          </p:nvSpPr>
          <p:spPr>
            <a:xfrm>
              <a:off x="4859425" y="4523350"/>
              <a:ext cx="143725" cy="144075"/>
            </a:xfrm>
            <a:custGeom>
              <a:rect b="b" l="l" r="r" t="t"/>
              <a:pathLst>
                <a:path extrusionOk="0" h="5763" w="5749">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6"/>
            <p:cNvSpPr/>
            <p:nvPr/>
          </p:nvSpPr>
          <p:spPr>
            <a:xfrm>
              <a:off x="4787850" y="3903125"/>
              <a:ext cx="120775" cy="102150"/>
            </a:xfrm>
            <a:custGeom>
              <a:rect b="b" l="l" r="r" t="t"/>
              <a:pathLst>
                <a:path extrusionOk="0" h="4086" w="4831">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6"/>
            <p:cNvSpPr/>
            <p:nvPr/>
          </p:nvSpPr>
          <p:spPr>
            <a:xfrm>
              <a:off x="5903200" y="3980075"/>
              <a:ext cx="143725" cy="161325"/>
            </a:xfrm>
            <a:custGeom>
              <a:rect b="b" l="l" r="r" t="t"/>
              <a:pathLst>
                <a:path extrusionOk="0" h="6453" w="5749">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6"/>
            <p:cNvSpPr/>
            <p:nvPr/>
          </p:nvSpPr>
          <p:spPr>
            <a:xfrm>
              <a:off x="5797300" y="4614100"/>
              <a:ext cx="162650" cy="149250"/>
            </a:xfrm>
            <a:custGeom>
              <a:rect b="b" l="l" r="r" t="t"/>
              <a:pathLst>
                <a:path extrusionOk="0" h="5970" w="6506">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6"/>
            <p:cNvSpPr/>
            <p:nvPr/>
          </p:nvSpPr>
          <p:spPr>
            <a:xfrm>
              <a:off x="7037725" y="4486400"/>
              <a:ext cx="185325" cy="167025"/>
            </a:xfrm>
            <a:custGeom>
              <a:rect b="b" l="l" r="r" t="t"/>
              <a:pathLst>
                <a:path extrusionOk="0" h="6681" w="7413">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6"/>
            <p:cNvSpPr/>
            <p:nvPr/>
          </p:nvSpPr>
          <p:spPr>
            <a:xfrm>
              <a:off x="3532025" y="3876650"/>
              <a:ext cx="128600" cy="101200"/>
            </a:xfrm>
            <a:custGeom>
              <a:rect b="b" l="l" r="r" t="t"/>
              <a:pathLst>
                <a:path extrusionOk="0" h="4048" w="5144">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16"/>
            <p:cNvSpPr/>
            <p:nvPr/>
          </p:nvSpPr>
          <p:spPr>
            <a:xfrm>
              <a:off x="7075550" y="4655700"/>
              <a:ext cx="170200" cy="93275"/>
            </a:xfrm>
            <a:custGeom>
              <a:rect b="b" l="l" r="r" t="t"/>
              <a:pathLst>
                <a:path extrusionOk="0" h="3731" w="6808">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16"/>
            <p:cNvSpPr/>
            <p:nvPr/>
          </p:nvSpPr>
          <p:spPr>
            <a:xfrm>
              <a:off x="4420750" y="3236450"/>
              <a:ext cx="113475" cy="102175"/>
            </a:xfrm>
            <a:custGeom>
              <a:rect b="b" l="l" r="r" t="t"/>
              <a:pathLst>
                <a:path extrusionOk="0" h="4087" w="4539">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16"/>
            <p:cNvSpPr/>
            <p:nvPr/>
          </p:nvSpPr>
          <p:spPr>
            <a:xfrm>
              <a:off x="7060425" y="4489300"/>
              <a:ext cx="121025" cy="88450"/>
            </a:xfrm>
            <a:custGeom>
              <a:rect b="b" l="l" r="r" t="t"/>
              <a:pathLst>
                <a:path extrusionOk="0" h="3538" w="4841">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16"/>
            <p:cNvSpPr/>
            <p:nvPr/>
          </p:nvSpPr>
          <p:spPr>
            <a:xfrm>
              <a:off x="5521225" y="3800050"/>
              <a:ext cx="124825" cy="110675"/>
            </a:xfrm>
            <a:custGeom>
              <a:rect b="b" l="l" r="r" t="t"/>
              <a:pathLst>
                <a:path extrusionOk="0" h="4427" w="4993">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6"/>
            <p:cNvSpPr/>
            <p:nvPr/>
          </p:nvSpPr>
          <p:spPr>
            <a:xfrm>
              <a:off x="7260850" y="4576275"/>
              <a:ext cx="94575" cy="133825"/>
            </a:xfrm>
            <a:custGeom>
              <a:rect b="b" l="l" r="r" t="t"/>
              <a:pathLst>
                <a:path extrusionOk="0" h="5353" w="3783">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6"/>
            <p:cNvSpPr/>
            <p:nvPr/>
          </p:nvSpPr>
          <p:spPr>
            <a:xfrm>
              <a:off x="5938900" y="4650650"/>
              <a:ext cx="96675" cy="122300"/>
            </a:xfrm>
            <a:custGeom>
              <a:rect b="b" l="l" r="r" t="t"/>
              <a:pathLst>
                <a:path extrusionOk="0" h="4892" w="3867">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6"/>
            <p:cNvSpPr/>
            <p:nvPr/>
          </p:nvSpPr>
          <p:spPr>
            <a:xfrm>
              <a:off x="5926400" y="4098800"/>
              <a:ext cx="112950" cy="74450"/>
            </a:xfrm>
            <a:custGeom>
              <a:rect b="b" l="l" r="r" t="t"/>
              <a:pathLst>
                <a:path extrusionOk="0" h="2978" w="4518">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6"/>
            <p:cNvSpPr/>
            <p:nvPr/>
          </p:nvSpPr>
          <p:spPr>
            <a:xfrm>
              <a:off x="5846475" y="4595475"/>
              <a:ext cx="128600" cy="82950"/>
            </a:xfrm>
            <a:custGeom>
              <a:rect b="b" l="l" r="r" t="t"/>
              <a:pathLst>
                <a:path extrusionOk="0" h="3318" w="5144">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6"/>
            <p:cNvSpPr/>
            <p:nvPr/>
          </p:nvSpPr>
          <p:spPr>
            <a:xfrm>
              <a:off x="6648200" y="4341000"/>
              <a:ext cx="87000" cy="80250"/>
            </a:xfrm>
            <a:custGeom>
              <a:rect b="b" l="l" r="r" t="t"/>
              <a:pathLst>
                <a:path extrusionOk="0" h="3210" w="348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6"/>
            <p:cNvSpPr/>
            <p:nvPr/>
          </p:nvSpPr>
          <p:spPr>
            <a:xfrm>
              <a:off x="7064200" y="4619975"/>
              <a:ext cx="151300" cy="81125"/>
            </a:xfrm>
            <a:custGeom>
              <a:rect b="b" l="l" r="r" t="t"/>
              <a:pathLst>
                <a:path extrusionOk="0" h="3245" w="6052">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6"/>
            <p:cNvSpPr/>
            <p:nvPr/>
          </p:nvSpPr>
          <p:spPr>
            <a:xfrm>
              <a:off x="4711950" y="4504675"/>
              <a:ext cx="124800" cy="94325"/>
            </a:xfrm>
            <a:custGeom>
              <a:rect b="b" l="l" r="r" t="t"/>
              <a:pathLst>
                <a:path extrusionOk="0" h="3773" w="4992">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6"/>
            <p:cNvSpPr/>
            <p:nvPr/>
          </p:nvSpPr>
          <p:spPr>
            <a:xfrm>
              <a:off x="4046350" y="4170825"/>
              <a:ext cx="108675" cy="67125"/>
            </a:xfrm>
            <a:custGeom>
              <a:rect b="b" l="l" r="r" t="t"/>
              <a:pathLst>
                <a:path extrusionOk="0" h="2685" w="4347">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6"/>
            <p:cNvSpPr/>
            <p:nvPr/>
          </p:nvSpPr>
          <p:spPr>
            <a:xfrm>
              <a:off x="5903200" y="4614100"/>
              <a:ext cx="102125" cy="104750"/>
            </a:xfrm>
            <a:custGeom>
              <a:rect b="b" l="l" r="r" t="t"/>
              <a:pathLst>
                <a:path extrusionOk="0" h="4190" w="4085">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6"/>
            <p:cNvSpPr/>
            <p:nvPr/>
          </p:nvSpPr>
          <p:spPr>
            <a:xfrm>
              <a:off x="7238150" y="4500650"/>
              <a:ext cx="98350" cy="98350"/>
            </a:xfrm>
            <a:custGeom>
              <a:rect b="b" l="l" r="r" t="t"/>
              <a:pathLst>
                <a:path extrusionOk="0" h="3934" w="3934">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6"/>
            <p:cNvSpPr/>
            <p:nvPr/>
          </p:nvSpPr>
          <p:spPr>
            <a:xfrm>
              <a:off x="2843750" y="3056450"/>
              <a:ext cx="87000" cy="68750"/>
            </a:xfrm>
            <a:custGeom>
              <a:rect b="b" l="l" r="r" t="t"/>
              <a:pathLst>
                <a:path extrusionOk="0" h="2750" w="348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6"/>
            <p:cNvSpPr/>
            <p:nvPr/>
          </p:nvSpPr>
          <p:spPr>
            <a:xfrm>
              <a:off x="4802700" y="4591400"/>
              <a:ext cx="98350" cy="80650"/>
            </a:xfrm>
            <a:custGeom>
              <a:rect b="b" l="l" r="r" t="t"/>
              <a:pathLst>
                <a:path extrusionOk="0" h="3226" w="3934">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6"/>
            <p:cNvSpPr/>
            <p:nvPr/>
          </p:nvSpPr>
          <p:spPr>
            <a:xfrm>
              <a:off x="4715725" y="4587625"/>
              <a:ext cx="98350" cy="74625"/>
            </a:xfrm>
            <a:custGeom>
              <a:rect b="b" l="l" r="r" t="t"/>
              <a:pathLst>
                <a:path extrusionOk="0" h="2985" w="3934">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6"/>
            <p:cNvSpPr/>
            <p:nvPr/>
          </p:nvSpPr>
          <p:spPr>
            <a:xfrm>
              <a:off x="3732450" y="3279475"/>
              <a:ext cx="87025" cy="70250"/>
            </a:xfrm>
            <a:custGeom>
              <a:rect b="b" l="l" r="r" t="t"/>
              <a:pathLst>
                <a:path extrusionOk="0" h="2810" w="3481">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6"/>
            <p:cNvSpPr/>
            <p:nvPr/>
          </p:nvSpPr>
          <p:spPr>
            <a:xfrm>
              <a:off x="7151175" y="4447700"/>
              <a:ext cx="124825" cy="80400"/>
            </a:xfrm>
            <a:custGeom>
              <a:rect b="b" l="l" r="r" t="t"/>
              <a:pathLst>
                <a:path extrusionOk="0" h="3216" w="4993">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6"/>
            <p:cNvSpPr/>
            <p:nvPr/>
          </p:nvSpPr>
          <p:spPr>
            <a:xfrm>
              <a:off x="5593100" y="3857750"/>
              <a:ext cx="64300" cy="73225"/>
            </a:xfrm>
            <a:custGeom>
              <a:rect b="b" l="l" r="r" t="t"/>
              <a:pathLst>
                <a:path extrusionOk="0" h="2929" w="2572">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6"/>
            <p:cNvSpPr/>
            <p:nvPr/>
          </p:nvSpPr>
          <p:spPr>
            <a:xfrm>
              <a:off x="5676300" y="5090600"/>
              <a:ext cx="117250" cy="68825"/>
            </a:xfrm>
            <a:custGeom>
              <a:rect b="b" l="l" r="r" t="t"/>
              <a:pathLst>
                <a:path extrusionOk="0" h="2753" w="469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6"/>
            <p:cNvSpPr/>
            <p:nvPr/>
          </p:nvSpPr>
          <p:spPr>
            <a:xfrm>
              <a:off x="5982600" y="3985550"/>
              <a:ext cx="65200" cy="76450"/>
            </a:xfrm>
            <a:custGeom>
              <a:rect b="b" l="l" r="r" t="t"/>
              <a:pathLst>
                <a:path extrusionOk="0" h="3058" w="2608">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16"/>
            <p:cNvSpPr/>
            <p:nvPr/>
          </p:nvSpPr>
          <p:spPr>
            <a:xfrm>
              <a:off x="4035000" y="4184275"/>
              <a:ext cx="113475" cy="78150"/>
            </a:xfrm>
            <a:custGeom>
              <a:rect b="b" l="l" r="r" t="t"/>
              <a:pathLst>
                <a:path extrusionOk="0" h="3126" w="4539">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6"/>
            <p:cNvSpPr/>
            <p:nvPr/>
          </p:nvSpPr>
          <p:spPr>
            <a:xfrm>
              <a:off x="3724900" y="3298050"/>
              <a:ext cx="98300" cy="84550"/>
            </a:xfrm>
            <a:custGeom>
              <a:rect b="b" l="l" r="r" t="t"/>
              <a:pathLst>
                <a:path extrusionOk="0" h="3382" w="3932">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16"/>
            <p:cNvSpPr/>
            <p:nvPr/>
          </p:nvSpPr>
          <p:spPr>
            <a:xfrm>
              <a:off x="979350" y="1281925"/>
              <a:ext cx="79425" cy="72325"/>
            </a:xfrm>
            <a:custGeom>
              <a:rect b="b" l="l" r="r" t="t"/>
              <a:pathLst>
                <a:path extrusionOk="0" h="2893" w="3177">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16"/>
            <p:cNvSpPr/>
            <p:nvPr/>
          </p:nvSpPr>
          <p:spPr>
            <a:xfrm>
              <a:off x="7215475" y="4685950"/>
              <a:ext cx="83225" cy="68550"/>
            </a:xfrm>
            <a:custGeom>
              <a:rect b="b" l="l" r="r" t="t"/>
              <a:pathLst>
                <a:path extrusionOk="0" h="2742" w="3329">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16"/>
            <p:cNvSpPr/>
            <p:nvPr/>
          </p:nvSpPr>
          <p:spPr>
            <a:xfrm>
              <a:off x="5854025" y="4738900"/>
              <a:ext cx="109700" cy="45000"/>
            </a:xfrm>
            <a:custGeom>
              <a:rect b="b" l="l" r="r" t="t"/>
              <a:pathLst>
                <a:path extrusionOk="0" h="1800" w="4388">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6"/>
            <p:cNvSpPr/>
            <p:nvPr/>
          </p:nvSpPr>
          <p:spPr>
            <a:xfrm>
              <a:off x="5494775" y="3852400"/>
              <a:ext cx="64300" cy="95375"/>
            </a:xfrm>
            <a:custGeom>
              <a:rect b="b" l="l" r="r" t="t"/>
              <a:pathLst>
                <a:path extrusionOk="0" h="3815" w="2572">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6"/>
            <p:cNvSpPr/>
            <p:nvPr/>
          </p:nvSpPr>
          <p:spPr>
            <a:xfrm>
              <a:off x="4016100" y="3611925"/>
              <a:ext cx="98350" cy="83225"/>
            </a:xfrm>
            <a:custGeom>
              <a:rect b="b" l="l" r="r" t="t"/>
              <a:pathLst>
                <a:path extrusionOk="0" h="3329" w="3934">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6"/>
            <p:cNvSpPr/>
            <p:nvPr/>
          </p:nvSpPr>
          <p:spPr>
            <a:xfrm>
              <a:off x="5649825" y="5058475"/>
              <a:ext cx="109675" cy="52625"/>
            </a:xfrm>
            <a:custGeom>
              <a:rect b="b" l="l" r="r" t="t"/>
              <a:pathLst>
                <a:path extrusionOk="0" h="2105" w="4387">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6"/>
            <p:cNvSpPr/>
            <p:nvPr/>
          </p:nvSpPr>
          <p:spPr>
            <a:xfrm>
              <a:off x="7083100" y="4447425"/>
              <a:ext cx="79450" cy="74650"/>
            </a:xfrm>
            <a:custGeom>
              <a:rect b="b" l="l" r="r" t="t"/>
              <a:pathLst>
                <a:path extrusionOk="0" h="2986" w="3178">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6"/>
            <p:cNvSpPr/>
            <p:nvPr/>
          </p:nvSpPr>
          <p:spPr>
            <a:xfrm>
              <a:off x="2302950" y="779400"/>
              <a:ext cx="75675" cy="64650"/>
            </a:xfrm>
            <a:custGeom>
              <a:rect b="b" l="l" r="r" t="t"/>
              <a:pathLst>
                <a:path extrusionOk="0" h="2586" w="3027">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6"/>
            <p:cNvSpPr/>
            <p:nvPr/>
          </p:nvSpPr>
          <p:spPr>
            <a:xfrm>
              <a:off x="3694650" y="3951225"/>
              <a:ext cx="75650" cy="48150"/>
            </a:xfrm>
            <a:custGeom>
              <a:rect b="b" l="l" r="r" t="t"/>
              <a:pathLst>
                <a:path extrusionOk="0" h="1926" w="3026">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6"/>
            <p:cNvSpPr/>
            <p:nvPr/>
          </p:nvSpPr>
          <p:spPr>
            <a:xfrm>
              <a:off x="5895625" y="3982550"/>
              <a:ext cx="71875" cy="75650"/>
            </a:xfrm>
            <a:custGeom>
              <a:rect b="b" l="l" r="r" t="t"/>
              <a:pathLst>
                <a:path extrusionOk="0" h="3026" w="2875">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6"/>
            <p:cNvSpPr/>
            <p:nvPr/>
          </p:nvSpPr>
          <p:spPr>
            <a:xfrm>
              <a:off x="5744350" y="5073000"/>
              <a:ext cx="71875" cy="70575"/>
            </a:xfrm>
            <a:custGeom>
              <a:rect b="b" l="l" r="r" t="t"/>
              <a:pathLst>
                <a:path extrusionOk="0" h="2823" w="2875">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6"/>
            <p:cNvSpPr/>
            <p:nvPr/>
          </p:nvSpPr>
          <p:spPr>
            <a:xfrm>
              <a:off x="6723825" y="4434675"/>
              <a:ext cx="68100" cy="58425"/>
            </a:xfrm>
            <a:custGeom>
              <a:rect b="b" l="l" r="r" t="t"/>
              <a:pathLst>
                <a:path extrusionOk="0" h="2337" w="2724">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6"/>
            <p:cNvSpPr/>
            <p:nvPr/>
          </p:nvSpPr>
          <p:spPr>
            <a:xfrm>
              <a:off x="2408850" y="3517825"/>
              <a:ext cx="60525" cy="45500"/>
            </a:xfrm>
            <a:custGeom>
              <a:rect b="b" l="l" r="r" t="t"/>
              <a:pathLst>
                <a:path extrusionOk="0" h="1820" w="2421">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6"/>
            <p:cNvSpPr/>
            <p:nvPr/>
          </p:nvSpPr>
          <p:spPr>
            <a:xfrm>
              <a:off x="5797300" y="4663275"/>
              <a:ext cx="49200" cy="64300"/>
            </a:xfrm>
            <a:custGeom>
              <a:rect b="b" l="l" r="r" t="t"/>
              <a:pathLst>
                <a:path extrusionOk="0" h="2572" w="1968">
                  <a:moveTo>
                    <a:pt x="1" y="0"/>
                  </a:moveTo>
                  <a:cubicBezTo>
                    <a:pt x="1" y="908"/>
                    <a:pt x="1" y="1815"/>
                    <a:pt x="757" y="2572"/>
                  </a:cubicBezTo>
                  <a:cubicBezTo>
                    <a:pt x="1967" y="756"/>
                    <a:pt x="1816" y="454"/>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6"/>
            <p:cNvSpPr/>
            <p:nvPr/>
          </p:nvSpPr>
          <p:spPr>
            <a:xfrm>
              <a:off x="2885350" y="1790500"/>
              <a:ext cx="60525" cy="49125"/>
            </a:xfrm>
            <a:custGeom>
              <a:rect b="b" l="l" r="r" t="t"/>
              <a:pathLst>
                <a:path extrusionOk="0" h="1965" w="2421">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6"/>
            <p:cNvSpPr/>
            <p:nvPr/>
          </p:nvSpPr>
          <p:spPr>
            <a:xfrm>
              <a:off x="2393725" y="3339650"/>
              <a:ext cx="64300" cy="52975"/>
            </a:xfrm>
            <a:custGeom>
              <a:rect b="b" l="l" r="r" t="t"/>
              <a:pathLst>
                <a:path extrusionOk="0" h="2119" w="2572">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6"/>
            <p:cNvSpPr/>
            <p:nvPr/>
          </p:nvSpPr>
          <p:spPr>
            <a:xfrm>
              <a:off x="5324575" y="3816000"/>
              <a:ext cx="56750" cy="44025"/>
            </a:xfrm>
            <a:custGeom>
              <a:rect b="b" l="l" r="r" t="t"/>
              <a:pathLst>
                <a:path extrusionOk="0" h="1761" w="227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6"/>
            <p:cNvSpPr/>
            <p:nvPr/>
          </p:nvSpPr>
          <p:spPr>
            <a:xfrm>
              <a:off x="1020925" y="1735450"/>
              <a:ext cx="56775" cy="46875"/>
            </a:xfrm>
            <a:custGeom>
              <a:rect b="b" l="l" r="r" t="t"/>
              <a:pathLst>
                <a:path extrusionOk="0" h="1875" w="2271">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6"/>
            <p:cNvSpPr/>
            <p:nvPr/>
          </p:nvSpPr>
          <p:spPr>
            <a:xfrm>
              <a:off x="6587700" y="5014975"/>
              <a:ext cx="68100" cy="48225"/>
            </a:xfrm>
            <a:custGeom>
              <a:rect b="b" l="l" r="r" t="t"/>
              <a:pathLst>
                <a:path extrusionOk="0" h="1929" w="2724">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6"/>
            <p:cNvSpPr/>
            <p:nvPr/>
          </p:nvSpPr>
          <p:spPr>
            <a:xfrm>
              <a:off x="741075" y="1122200"/>
              <a:ext cx="60550" cy="61875"/>
            </a:xfrm>
            <a:custGeom>
              <a:rect b="b" l="l" r="r" t="t"/>
              <a:pathLst>
                <a:path extrusionOk="0" h="2475" w="2422">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6"/>
            <p:cNvSpPr/>
            <p:nvPr/>
          </p:nvSpPr>
          <p:spPr>
            <a:xfrm>
              <a:off x="2223550" y="3772450"/>
              <a:ext cx="60525" cy="36150"/>
            </a:xfrm>
            <a:custGeom>
              <a:rect b="b" l="l" r="r" t="t"/>
              <a:pathLst>
                <a:path extrusionOk="0" h="1446" w="2421">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6"/>
            <p:cNvSpPr/>
            <p:nvPr/>
          </p:nvSpPr>
          <p:spPr>
            <a:xfrm>
              <a:off x="1023175" y="1315225"/>
              <a:ext cx="65850" cy="61725"/>
            </a:xfrm>
            <a:custGeom>
              <a:rect b="b" l="l" r="r" t="t"/>
              <a:pathLst>
                <a:path extrusionOk="0" h="2469" w="2634">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6"/>
            <p:cNvSpPr/>
            <p:nvPr/>
          </p:nvSpPr>
          <p:spPr>
            <a:xfrm>
              <a:off x="5517450" y="3799575"/>
              <a:ext cx="52975" cy="58200"/>
            </a:xfrm>
            <a:custGeom>
              <a:rect b="b" l="l" r="r" t="t"/>
              <a:pathLst>
                <a:path extrusionOk="0" h="2328" w="2119">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6"/>
            <p:cNvSpPr/>
            <p:nvPr/>
          </p:nvSpPr>
          <p:spPr>
            <a:xfrm>
              <a:off x="5169525" y="4587300"/>
              <a:ext cx="52975" cy="45025"/>
            </a:xfrm>
            <a:custGeom>
              <a:rect b="b" l="l" r="r" t="t"/>
              <a:pathLst>
                <a:path extrusionOk="0" h="1801" w="2119">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6"/>
            <p:cNvSpPr/>
            <p:nvPr/>
          </p:nvSpPr>
          <p:spPr>
            <a:xfrm>
              <a:off x="5657375" y="4375850"/>
              <a:ext cx="49200" cy="43050"/>
            </a:xfrm>
            <a:custGeom>
              <a:rect b="b" l="l" r="r" t="t"/>
              <a:pathLst>
                <a:path extrusionOk="0" h="1722" w="1968">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6"/>
            <p:cNvSpPr/>
            <p:nvPr/>
          </p:nvSpPr>
          <p:spPr>
            <a:xfrm>
              <a:off x="5040950" y="5306000"/>
              <a:ext cx="56750" cy="38150"/>
            </a:xfrm>
            <a:custGeom>
              <a:rect b="b" l="l" r="r" t="t"/>
              <a:pathLst>
                <a:path extrusionOk="0" h="1526" w="227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6"/>
            <p:cNvSpPr/>
            <p:nvPr/>
          </p:nvSpPr>
          <p:spPr>
            <a:xfrm>
              <a:off x="4821600" y="4504425"/>
              <a:ext cx="79450" cy="51450"/>
            </a:xfrm>
            <a:custGeom>
              <a:rect b="b" l="l" r="r" t="t"/>
              <a:pathLst>
                <a:path extrusionOk="0" h="2058" w="3178">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6"/>
            <p:cNvSpPr/>
            <p:nvPr/>
          </p:nvSpPr>
          <p:spPr>
            <a:xfrm>
              <a:off x="971775" y="1627250"/>
              <a:ext cx="56750" cy="47125"/>
            </a:xfrm>
            <a:custGeom>
              <a:rect b="b" l="l" r="r" t="t"/>
              <a:pathLst>
                <a:path extrusionOk="0" h="1885" w="227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6"/>
            <p:cNvSpPr/>
            <p:nvPr/>
          </p:nvSpPr>
          <p:spPr>
            <a:xfrm>
              <a:off x="1989075" y="2155950"/>
              <a:ext cx="56750" cy="53300"/>
            </a:xfrm>
            <a:custGeom>
              <a:rect b="b" l="l" r="r" t="t"/>
              <a:pathLst>
                <a:path extrusionOk="0" h="2132" w="227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6"/>
            <p:cNvSpPr/>
            <p:nvPr/>
          </p:nvSpPr>
          <p:spPr>
            <a:xfrm>
              <a:off x="3513125" y="3880450"/>
              <a:ext cx="75650" cy="37825"/>
            </a:xfrm>
            <a:custGeom>
              <a:rect b="b" l="l" r="r" t="t"/>
              <a:pathLst>
                <a:path extrusionOk="0" h="1513" w="3026">
                  <a:moveTo>
                    <a:pt x="2118" y="0"/>
                  </a:moveTo>
                  <a:cubicBezTo>
                    <a:pt x="1059" y="0"/>
                    <a:pt x="0" y="0"/>
                    <a:pt x="757" y="1513"/>
                  </a:cubicBezTo>
                  <a:cubicBezTo>
                    <a:pt x="1664" y="1362"/>
                    <a:pt x="3026" y="1513"/>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6"/>
            <p:cNvSpPr/>
            <p:nvPr/>
          </p:nvSpPr>
          <p:spPr>
            <a:xfrm>
              <a:off x="4057700" y="3664875"/>
              <a:ext cx="91400" cy="42950"/>
            </a:xfrm>
            <a:custGeom>
              <a:rect b="b" l="l" r="r" t="t"/>
              <a:pathLst>
                <a:path extrusionOk="0" h="1718" w="3656">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6"/>
            <p:cNvSpPr/>
            <p:nvPr/>
          </p:nvSpPr>
          <p:spPr>
            <a:xfrm>
              <a:off x="1758375" y="2596950"/>
              <a:ext cx="60550" cy="44000"/>
            </a:xfrm>
            <a:custGeom>
              <a:rect b="b" l="l" r="r" t="t"/>
              <a:pathLst>
                <a:path extrusionOk="0" h="1760" w="2422">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6"/>
            <p:cNvSpPr/>
            <p:nvPr/>
          </p:nvSpPr>
          <p:spPr>
            <a:xfrm>
              <a:off x="7177650" y="4734775"/>
              <a:ext cx="83225" cy="28725"/>
            </a:xfrm>
            <a:custGeom>
              <a:rect b="b" l="l" r="r" t="t"/>
              <a:pathLst>
                <a:path extrusionOk="0" h="1149" w="3329">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6"/>
            <p:cNvSpPr/>
            <p:nvPr/>
          </p:nvSpPr>
          <p:spPr>
            <a:xfrm>
              <a:off x="2571450" y="1535750"/>
              <a:ext cx="60550" cy="51125"/>
            </a:xfrm>
            <a:custGeom>
              <a:rect b="b" l="l" r="r" t="t"/>
              <a:pathLst>
                <a:path extrusionOk="0" h="2045" w="2422">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6"/>
            <p:cNvSpPr/>
            <p:nvPr/>
          </p:nvSpPr>
          <p:spPr>
            <a:xfrm>
              <a:off x="2049575" y="3032325"/>
              <a:ext cx="49200" cy="35400"/>
            </a:xfrm>
            <a:custGeom>
              <a:rect b="b" l="l" r="r" t="t"/>
              <a:pathLst>
                <a:path extrusionOk="0" h="1416" w="1968">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6"/>
            <p:cNvSpPr/>
            <p:nvPr/>
          </p:nvSpPr>
          <p:spPr>
            <a:xfrm>
              <a:off x="3376975" y="3037100"/>
              <a:ext cx="49200" cy="36325"/>
            </a:xfrm>
            <a:custGeom>
              <a:rect b="b" l="l" r="r" t="t"/>
              <a:pathLst>
                <a:path extrusionOk="0" h="1453" w="1968">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6"/>
            <p:cNvSpPr/>
            <p:nvPr/>
          </p:nvSpPr>
          <p:spPr>
            <a:xfrm>
              <a:off x="2276475" y="752150"/>
              <a:ext cx="52975" cy="49975"/>
            </a:xfrm>
            <a:custGeom>
              <a:rect b="b" l="l" r="r" t="t"/>
              <a:pathLst>
                <a:path extrusionOk="0" h="1999" w="2119">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6"/>
            <p:cNvSpPr/>
            <p:nvPr/>
          </p:nvSpPr>
          <p:spPr>
            <a:xfrm>
              <a:off x="4008525" y="3642200"/>
              <a:ext cx="64325" cy="60525"/>
            </a:xfrm>
            <a:custGeom>
              <a:rect b="b" l="l" r="r" t="t"/>
              <a:pathLst>
                <a:path extrusionOk="0" h="2421" w="2573">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6"/>
            <p:cNvSpPr/>
            <p:nvPr/>
          </p:nvSpPr>
          <p:spPr>
            <a:xfrm>
              <a:off x="1777300" y="1209025"/>
              <a:ext cx="37825" cy="40825"/>
            </a:xfrm>
            <a:custGeom>
              <a:rect b="b" l="l" r="r" t="t"/>
              <a:pathLst>
                <a:path extrusionOk="0" h="1633" w="1513">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6"/>
            <p:cNvSpPr/>
            <p:nvPr/>
          </p:nvSpPr>
          <p:spPr>
            <a:xfrm>
              <a:off x="6769225" y="4440150"/>
              <a:ext cx="56750" cy="41625"/>
            </a:xfrm>
            <a:custGeom>
              <a:rect b="b" l="l" r="r" t="t"/>
              <a:pathLst>
                <a:path extrusionOk="0" h="1665" w="227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6"/>
            <p:cNvSpPr/>
            <p:nvPr/>
          </p:nvSpPr>
          <p:spPr>
            <a:xfrm>
              <a:off x="3637925" y="3139225"/>
              <a:ext cx="41625" cy="31250"/>
            </a:xfrm>
            <a:custGeom>
              <a:rect b="b" l="l" r="r" t="t"/>
              <a:pathLst>
                <a:path extrusionOk="0" h="1250" w="1665">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6"/>
            <p:cNvSpPr/>
            <p:nvPr/>
          </p:nvSpPr>
          <p:spPr>
            <a:xfrm>
              <a:off x="760000" y="2356400"/>
              <a:ext cx="37850" cy="31250"/>
            </a:xfrm>
            <a:custGeom>
              <a:rect b="b" l="l" r="r" t="t"/>
              <a:pathLst>
                <a:path extrusionOk="0" h="1250" w="1514">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6"/>
            <p:cNvSpPr/>
            <p:nvPr/>
          </p:nvSpPr>
          <p:spPr>
            <a:xfrm>
              <a:off x="771350" y="1153800"/>
              <a:ext cx="49175" cy="40900"/>
            </a:xfrm>
            <a:custGeom>
              <a:rect b="b" l="l" r="r" t="t"/>
              <a:pathLst>
                <a:path extrusionOk="0" h="1636" w="1967">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6"/>
            <p:cNvSpPr/>
            <p:nvPr/>
          </p:nvSpPr>
          <p:spPr>
            <a:xfrm>
              <a:off x="1467175" y="2396975"/>
              <a:ext cx="37850" cy="32775"/>
            </a:xfrm>
            <a:custGeom>
              <a:rect b="b" l="l" r="r" t="t"/>
              <a:pathLst>
                <a:path extrusionOk="0" h="1311" w="1514">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6"/>
            <p:cNvSpPr/>
            <p:nvPr/>
          </p:nvSpPr>
          <p:spPr>
            <a:xfrm>
              <a:off x="3331600" y="3670350"/>
              <a:ext cx="37825" cy="28600"/>
            </a:xfrm>
            <a:custGeom>
              <a:rect b="b" l="l" r="r" t="t"/>
              <a:pathLst>
                <a:path extrusionOk="0" h="1144" w="1513">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6"/>
            <p:cNvSpPr/>
            <p:nvPr/>
          </p:nvSpPr>
          <p:spPr>
            <a:xfrm>
              <a:off x="5725450" y="5058975"/>
              <a:ext cx="75650" cy="39225"/>
            </a:xfrm>
            <a:custGeom>
              <a:rect b="b" l="l" r="r" t="t"/>
              <a:pathLst>
                <a:path extrusionOk="0" h="1569" w="3026">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6"/>
            <p:cNvSpPr/>
            <p:nvPr/>
          </p:nvSpPr>
          <p:spPr>
            <a:xfrm>
              <a:off x="5649825" y="5094150"/>
              <a:ext cx="56750" cy="38075"/>
            </a:xfrm>
            <a:custGeom>
              <a:rect b="b" l="l" r="r" t="t"/>
              <a:pathLst>
                <a:path extrusionOk="0" h="1523" w="227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6"/>
            <p:cNvSpPr/>
            <p:nvPr/>
          </p:nvSpPr>
          <p:spPr>
            <a:xfrm>
              <a:off x="2314300" y="2049075"/>
              <a:ext cx="34050" cy="31275"/>
            </a:xfrm>
            <a:custGeom>
              <a:rect b="b" l="l" r="r" t="t"/>
              <a:pathLst>
                <a:path extrusionOk="0" h="1251" w="1362">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6"/>
            <p:cNvSpPr/>
            <p:nvPr/>
          </p:nvSpPr>
          <p:spPr>
            <a:xfrm>
              <a:off x="3513125" y="2976600"/>
              <a:ext cx="26500" cy="22725"/>
            </a:xfrm>
            <a:custGeom>
              <a:rect b="b" l="l" r="r" t="t"/>
              <a:pathLst>
                <a:path extrusionOk="0" h="909" w="106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6"/>
            <p:cNvSpPr/>
            <p:nvPr/>
          </p:nvSpPr>
          <p:spPr>
            <a:xfrm>
              <a:off x="1811325" y="3343425"/>
              <a:ext cx="30275" cy="25775"/>
            </a:xfrm>
            <a:custGeom>
              <a:rect b="b" l="l" r="r" t="t"/>
              <a:pathLst>
                <a:path extrusionOk="0" h="1031" w="1211">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6"/>
            <p:cNvSpPr/>
            <p:nvPr/>
          </p:nvSpPr>
          <p:spPr>
            <a:xfrm>
              <a:off x="5313250" y="4795275"/>
              <a:ext cx="22700" cy="23400"/>
            </a:xfrm>
            <a:custGeom>
              <a:rect b="b" l="l" r="r" t="t"/>
              <a:pathLst>
                <a:path extrusionOk="0" h="936" w="908">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6"/>
            <p:cNvSpPr/>
            <p:nvPr/>
          </p:nvSpPr>
          <p:spPr>
            <a:xfrm>
              <a:off x="5827550" y="4734775"/>
              <a:ext cx="34075" cy="30625"/>
            </a:xfrm>
            <a:custGeom>
              <a:rect b="b" l="l" r="r" t="t"/>
              <a:pathLst>
                <a:path extrusionOk="0" h="1225" w="1363">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6"/>
            <p:cNvSpPr/>
            <p:nvPr/>
          </p:nvSpPr>
          <p:spPr>
            <a:xfrm>
              <a:off x="6697375" y="4392275"/>
              <a:ext cx="37825" cy="28975"/>
            </a:xfrm>
            <a:custGeom>
              <a:rect b="b" l="l" r="r" t="t"/>
              <a:pathLst>
                <a:path extrusionOk="0" h="1159" w="1513">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6"/>
            <p:cNvSpPr/>
            <p:nvPr/>
          </p:nvSpPr>
          <p:spPr>
            <a:xfrm>
              <a:off x="1890750" y="2827700"/>
              <a:ext cx="34050" cy="28925"/>
            </a:xfrm>
            <a:custGeom>
              <a:rect b="b" l="l" r="r" t="t"/>
              <a:pathLst>
                <a:path extrusionOk="0" h="1157" w="1362">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6"/>
            <p:cNvSpPr/>
            <p:nvPr/>
          </p:nvSpPr>
          <p:spPr>
            <a:xfrm>
              <a:off x="1754600" y="1452550"/>
              <a:ext cx="22725" cy="18925"/>
            </a:xfrm>
            <a:custGeom>
              <a:rect b="b" l="l" r="r" t="t"/>
              <a:pathLst>
                <a:path extrusionOk="0" h="757" w="909">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6"/>
            <p:cNvSpPr/>
            <p:nvPr/>
          </p:nvSpPr>
          <p:spPr>
            <a:xfrm>
              <a:off x="6595250" y="4837225"/>
              <a:ext cx="18950" cy="20425"/>
            </a:xfrm>
            <a:custGeom>
              <a:rect b="b" l="l" r="r" t="t"/>
              <a:pathLst>
                <a:path extrusionOk="0" h="817" w="758">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6"/>
            <p:cNvSpPr/>
            <p:nvPr/>
          </p:nvSpPr>
          <p:spPr>
            <a:xfrm>
              <a:off x="1724350" y="1632400"/>
              <a:ext cx="18925" cy="18500"/>
            </a:xfrm>
            <a:custGeom>
              <a:rect b="b" l="l" r="r" t="t"/>
              <a:pathLst>
                <a:path extrusionOk="0" h="740" w="757">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6"/>
            <p:cNvSpPr/>
            <p:nvPr/>
          </p:nvSpPr>
          <p:spPr>
            <a:xfrm>
              <a:off x="873450" y="1443975"/>
              <a:ext cx="41625" cy="50200"/>
            </a:xfrm>
            <a:custGeom>
              <a:rect b="b" l="l" r="r" t="t"/>
              <a:pathLst>
                <a:path extrusionOk="0" h="2008" w="1665">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6"/>
            <p:cNvSpPr/>
            <p:nvPr/>
          </p:nvSpPr>
          <p:spPr>
            <a:xfrm>
              <a:off x="1054975" y="1327750"/>
              <a:ext cx="56750" cy="49200"/>
            </a:xfrm>
            <a:custGeom>
              <a:rect b="b" l="l" r="r" t="t"/>
              <a:pathLst>
                <a:path extrusionOk="0" h="1968" w="2270">
                  <a:moveTo>
                    <a:pt x="454" y="1"/>
                  </a:moveTo>
                  <a:lnTo>
                    <a:pt x="454" y="1"/>
                  </a:lnTo>
                  <a:cubicBezTo>
                    <a:pt x="303" y="606"/>
                    <a:pt x="152" y="1211"/>
                    <a:pt x="0" y="1967"/>
                  </a:cubicBezTo>
                  <a:cubicBezTo>
                    <a:pt x="2269" y="1816"/>
                    <a:pt x="757" y="757"/>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6"/>
            <p:cNvSpPr/>
            <p:nvPr/>
          </p:nvSpPr>
          <p:spPr>
            <a:xfrm>
              <a:off x="6440200" y="3697425"/>
              <a:ext cx="22725" cy="20425"/>
            </a:xfrm>
            <a:custGeom>
              <a:rect b="b" l="l" r="r" t="t"/>
              <a:pathLst>
                <a:path extrusionOk="0" h="817" w="909">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6"/>
            <p:cNvSpPr/>
            <p:nvPr/>
          </p:nvSpPr>
          <p:spPr>
            <a:xfrm>
              <a:off x="3297550" y="2708100"/>
              <a:ext cx="22725" cy="18925"/>
            </a:xfrm>
            <a:custGeom>
              <a:rect b="b" l="l" r="r" t="t"/>
              <a:pathLst>
                <a:path extrusionOk="0" h="757" w="909">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6"/>
            <p:cNvSpPr/>
            <p:nvPr/>
          </p:nvSpPr>
          <p:spPr>
            <a:xfrm>
              <a:off x="2590375" y="1577350"/>
              <a:ext cx="45400" cy="27100"/>
            </a:xfrm>
            <a:custGeom>
              <a:rect b="b" l="l" r="r" t="t"/>
              <a:pathLst>
                <a:path extrusionOk="0" h="1084" w="1816">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6"/>
            <p:cNvSpPr/>
            <p:nvPr/>
          </p:nvSpPr>
          <p:spPr>
            <a:xfrm>
              <a:off x="3649275" y="3941375"/>
              <a:ext cx="45400" cy="18500"/>
            </a:xfrm>
            <a:custGeom>
              <a:rect b="b" l="l" r="r" t="t"/>
              <a:pathLst>
                <a:path extrusionOk="0" h="740" w="1816">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6"/>
            <p:cNvSpPr/>
            <p:nvPr/>
          </p:nvSpPr>
          <p:spPr>
            <a:xfrm>
              <a:off x="2287825" y="1836875"/>
              <a:ext cx="30275" cy="24125"/>
            </a:xfrm>
            <a:custGeom>
              <a:rect b="b" l="l" r="r" t="t"/>
              <a:pathLst>
                <a:path extrusionOk="0" h="965" w="1211">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6"/>
            <p:cNvSpPr/>
            <p:nvPr/>
          </p:nvSpPr>
          <p:spPr>
            <a:xfrm>
              <a:off x="487700" y="268875"/>
              <a:ext cx="30300" cy="28175"/>
            </a:xfrm>
            <a:custGeom>
              <a:rect b="b" l="l" r="r" t="t"/>
              <a:pathLst>
                <a:path extrusionOk="0" h="1127" w="1212">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6"/>
            <p:cNvSpPr/>
            <p:nvPr/>
          </p:nvSpPr>
          <p:spPr>
            <a:xfrm>
              <a:off x="4004750" y="3606825"/>
              <a:ext cx="37850" cy="29250"/>
            </a:xfrm>
            <a:custGeom>
              <a:rect b="b" l="l" r="r" t="t"/>
              <a:pathLst>
                <a:path extrusionOk="0" h="1170" w="1514">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6"/>
            <p:cNvSpPr/>
            <p:nvPr/>
          </p:nvSpPr>
          <p:spPr>
            <a:xfrm>
              <a:off x="2700050" y="1260975"/>
              <a:ext cx="22700" cy="22000"/>
            </a:xfrm>
            <a:custGeom>
              <a:rect b="b" l="l" r="r" t="t"/>
              <a:pathLst>
                <a:path extrusionOk="0" h="880" w="908">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6"/>
            <p:cNvSpPr/>
            <p:nvPr/>
          </p:nvSpPr>
          <p:spPr>
            <a:xfrm>
              <a:off x="3736250" y="2023600"/>
              <a:ext cx="26500" cy="18925"/>
            </a:xfrm>
            <a:custGeom>
              <a:rect b="b" l="l" r="r" t="t"/>
              <a:pathLst>
                <a:path extrusionOk="0" h="757" w="106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6"/>
            <p:cNvSpPr/>
            <p:nvPr/>
          </p:nvSpPr>
          <p:spPr>
            <a:xfrm>
              <a:off x="6614175" y="5054675"/>
              <a:ext cx="45400" cy="28400"/>
            </a:xfrm>
            <a:custGeom>
              <a:rect b="b" l="l" r="r" t="t"/>
              <a:pathLst>
                <a:path extrusionOk="0" h="1136" w="1816">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6"/>
            <p:cNvSpPr/>
            <p:nvPr/>
          </p:nvSpPr>
          <p:spPr>
            <a:xfrm>
              <a:off x="903700" y="1456325"/>
              <a:ext cx="30275" cy="40125"/>
            </a:xfrm>
            <a:custGeom>
              <a:rect b="b" l="l" r="r" t="t"/>
              <a:pathLst>
                <a:path extrusionOk="0" h="1605" w="1211">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6"/>
            <p:cNvSpPr/>
            <p:nvPr/>
          </p:nvSpPr>
          <p:spPr>
            <a:xfrm>
              <a:off x="2730300" y="2186225"/>
              <a:ext cx="22700" cy="13050"/>
            </a:xfrm>
            <a:custGeom>
              <a:rect b="b" l="l" r="r" t="t"/>
              <a:pathLst>
                <a:path extrusionOk="0" h="522" w="908">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6"/>
            <p:cNvSpPr/>
            <p:nvPr/>
          </p:nvSpPr>
          <p:spPr>
            <a:xfrm>
              <a:off x="4889675" y="4512000"/>
              <a:ext cx="30275" cy="22700"/>
            </a:xfrm>
            <a:custGeom>
              <a:rect b="b" l="l" r="r" t="t"/>
              <a:pathLst>
                <a:path extrusionOk="0" h="908" w="1211">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6"/>
            <p:cNvSpPr/>
            <p:nvPr/>
          </p:nvSpPr>
          <p:spPr>
            <a:xfrm>
              <a:off x="5730250" y="4364500"/>
              <a:ext cx="14125" cy="9075"/>
            </a:xfrm>
            <a:custGeom>
              <a:rect b="b" l="l" r="r" t="t"/>
              <a:pathLst>
                <a:path extrusionOk="0" h="363" w="565">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6"/>
            <p:cNvSpPr/>
            <p:nvPr/>
          </p:nvSpPr>
          <p:spPr>
            <a:xfrm>
              <a:off x="4761100" y="4523350"/>
              <a:ext cx="22725" cy="22700"/>
            </a:xfrm>
            <a:custGeom>
              <a:rect b="b" l="l" r="r" t="t"/>
              <a:pathLst>
                <a:path extrusionOk="0" h="908" w="909">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6"/>
            <p:cNvSpPr/>
            <p:nvPr/>
          </p:nvSpPr>
          <p:spPr>
            <a:xfrm>
              <a:off x="6262450" y="4220800"/>
              <a:ext cx="11375" cy="11375"/>
            </a:xfrm>
            <a:custGeom>
              <a:rect b="b" l="l" r="r" t="t"/>
              <a:pathLst>
                <a:path extrusionOk="0" h="455" w="455">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6"/>
            <p:cNvSpPr/>
            <p:nvPr/>
          </p:nvSpPr>
          <p:spPr>
            <a:xfrm>
              <a:off x="5513675" y="3848700"/>
              <a:ext cx="30275" cy="24200"/>
            </a:xfrm>
            <a:custGeom>
              <a:rect b="b" l="l" r="r" t="t"/>
              <a:pathLst>
                <a:path extrusionOk="0" h="968" w="1211">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6"/>
            <p:cNvSpPr/>
            <p:nvPr/>
          </p:nvSpPr>
          <p:spPr>
            <a:xfrm>
              <a:off x="5733025" y="5146575"/>
              <a:ext cx="22700" cy="17800"/>
            </a:xfrm>
            <a:custGeom>
              <a:rect b="b" l="l" r="r" t="t"/>
              <a:pathLst>
                <a:path extrusionOk="0" h="712" w="908">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6"/>
            <p:cNvSpPr/>
            <p:nvPr/>
          </p:nvSpPr>
          <p:spPr>
            <a:xfrm>
              <a:off x="6833500" y="4481750"/>
              <a:ext cx="22725" cy="18925"/>
            </a:xfrm>
            <a:custGeom>
              <a:rect b="b" l="l" r="r" t="t"/>
              <a:pathLst>
                <a:path extrusionOk="0" h="757" w="909">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6"/>
            <p:cNvSpPr/>
            <p:nvPr/>
          </p:nvSpPr>
          <p:spPr>
            <a:xfrm>
              <a:off x="4821600" y="3903125"/>
              <a:ext cx="18000" cy="19675"/>
            </a:xfrm>
            <a:custGeom>
              <a:rect b="b" l="l" r="r" t="t"/>
              <a:pathLst>
                <a:path extrusionOk="0" h="787" w="72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6"/>
            <p:cNvSpPr/>
            <p:nvPr/>
          </p:nvSpPr>
          <p:spPr>
            <a:xfrm>
              <a:off x="6833500" y="4519550"/>
              <a:ext cx="30275" cy="30275"/>
            </a:xfrm>
            <a:custGeom>
              <a:rect b="b" l="l" r="r" t="t"/>
              <a:pathLst>
                <a:path extrusionOk="0" h="1211" w="1211">
                  <a:moveTo>
                    <a:pt x="1060" y="1"/>
                  </a:moveTo>
                  <a:lnTo>
                    <a:pt x="1060" y="1"/>
                  </a:lnTo>
                  <a:cubicBezTo>
                    <a:pt x="455" y="152"/>
                    <a:pt x="1" y="455"/>
                    <a:pt x="303" y="1211"/>
                  </a:cubicBezTo>
                  <a:cubicBezTo>
                    <a:pt x="908" y="1060"/>
                    <a:pt x="1211" y="757"/>
                    <a:pt x="106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6"/>
            <p:cNvSpPr/>
            <p:nvPr/>
          </p:nvSpPr>
          <p:spPr>
            <a:xfrm>
              <a:off x="4032400" y="4201900"/>
              <a:ext cx="29100" cy="34625"/>
            </a:xfrm>
            <a:custGeom>
              <a:rect b="b" l="l" r="r" t="t"/>
              <a:pathLst>
                <a:path extrusionOk="0" h="1385" w="1164">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6"/>
            <p:cNvSpPr/>
            <p:nvPr/>
          </p:nvSpPr>
          <p:spPr>
            <a:xfrm>
              <a:off x="4035000" y="4168100"/>
              <a:ext cx="30275" cy="22475"/>
            </a:xfrm>
            <a:custGeom>
              <a:rect b="b" l="l" r="r" t="t"/>
              <a:pathLst>
                <a:path extrusionOk="0" h="899" w="1211">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6"/>
            <p:cNvSpPr/>
            <p:nvPr/>
          </p:nvSpPr>
          <p:spPr>
            <a:xfrm>
              <a:off x="7083100" y="4515775"/>
              <a:ext cx="22725" cy="20500"/>
            </a:xfrm>
            <a:custGeom>
              <a:rect b="b" l="l" r="r" t="t"/>
              <a:pathLst>
                <a:path extrusionOk="0" h="820" w="909">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6"/>
            <p:cNvSpPr/>
            <p:nvPr/>
          </p:nvSpPr>
          <p:spPr>
            <a:xfrm>
              <a:off x="7056625" y="4667050"/>
              <a:ext cx="30275" cy="30275"/>
            </a:xfrm>
            <a:custGeom>
              <a:rect b="b" l="l" r="r" t="t"/>
              <a:pathLst>
                <a:path extrusionOk="0" h="1211" w="1211">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16"/>
            <p:cNvSpPr/>
            <p:nvPr/>
          </p:nvSpPr>
          <p:spPr>
            <a:xfrm>
              <a:off x="4000975" y="3623275"/>
              <a:ext cx="26500" cy="26500"/>
            </a:xfrm>
            <a:custGeom>
              <a:rect b="b" l="l" r="r" t="t"/>
              <a:pathLst>
                <a:path extrusionOk="0" h="1060" w="106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6"/>
            <p:cNvSpPr/>
            <p:nvPr/>
          </p:nvSpPr>
          <p:spPr>
            <a:xfrm>
              <a:off x="1505000" y="1709700"/>
              <a:ext cx="11375" cy="13275"/>
            </a:xfrm>
            <a:custGeom>
              <a:rect b="b" l="l" r="r" t="t"/>
              <a:pathLst>
                <a:path extrusionOk="0" h="531" w="455">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6"/>
            <p:cNvSpPr/>
            <p:nvPr/>
          </p:nvSpPr>
          <p:spPr>
            <a:xfrm>
              <a:off x="2155475" y="3245100"/>
              <a:ext cx="18925" cy="18950"/>
            </a:xfrm>
            <a:custGeom>
              <a:rect b="b" l="l" r="r" t="t"/>
              <a:pathLst>
                <a:path extrusionOk="0" h="758" w="757">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16"/>
            <p:cNvSpPr/>
            <p:nvPr/>
          </p:nvSpPr>
          <p:spPr>
            <a:xfrm>
              <a:off x="3789200" y="1951750"/>
              <a:ext cx="15150" cy="7575"/>
            </a:xfrm>
            <a:custGeom>
              <a:rect b="b" l="l" r="r" t="t"/>
              <a:pathLst>
                <a:path extrusionOk="0" h="303" w="606">
                  <a:moveTo>
                    <a:pt x="151" y="0"/>
                  </a:moveTo>
                  <a:cubicBezTo>
                    <a:pt x="151" y="0"/>
                    <a:pt x="0" y="303"/>
                    <a:pt x="0" y="303"/>
                  </a:cubicBezTo>
                  <a:lnTo>
                    <a:pt x="605" y="303"/>
                  </a:lnTo>
                  <a:cubicBezTo>
                    <a:pt x="605" y="152"/>
                    <a:pt x="605" y="152"/>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6"/>
            <p:cNvSpPr/>
            <p:nvPr/>
          </p:nvSpPr>
          <p:spPr>
            <a:xfrm>
              <a:off x="2299175" y="2560600"/>
              <a:ext cx="15150" cy="18950"/>
            </a:xfrm>
            <a:custGeom>
              <a:rect b="b" l="l" r="r" t="t"/>
              <a:pathLst>
                <a:path extrusionOk="0" h="758" w="606">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16"/>
            <p:cNvSpPr/>
            <p:nvPr/>
          </p:nvSpPr>
          <p:spPr>
            <a:xfrm>
              <a:off x="1285650" y="1545425"/>
              <a:ext cx="11375" cy="11750"/>
            </a:xfrm>
            <a:custGeom>
              <a:rect b="b" l="l" r="r" t="t"/>
              <a:pathLst>
                <a:path extrusionOk="0" h="470" w="455">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16"/>
            <p:cNvSpPr/>
            <p:nvPr/>
          </p:nvSpPr>
          <p:spPr>
            <a:xfrm>
              <a:off x="570900" y="435250"/>
              <a:ext cx="18950" cy="18950"/>
            </a:xfrm>
            <a:custGeom>
              <a:rect b="b" l="l" r="r" t="t"/>
              <a:pathLst>
                <a:path extrusionOk="0" h="758" w="758">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6"/>
            <p:cNvSpPr/>
            <p:nvPr/>
          </p:nvSpPr>
          <p:spPr>
            <a:xfrm>
              <a:off x="1667625" y="1747525"/>
              <a:ext cx="15150" cy="15150"/>
            </a:xfrm>
            <a:custGeom>
              <a:rect b="b" l="l" r="r" t="t"/>
              <a:pathLst>
                <a:path extrusionOk="0" h="606" w="606">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6"/>
            <p:cNvSpPr/>
            <p:nvPr/>
          </p:nvSpPr>
          <p:spPr>
            <a:xfrm>
              <a:off x="676800" y="439050"/>
              <a:ext cx="11375" cy="15150"/>
            </a:xfrm>
            <a:custGeom>
              <a:rect b="b" l="l" r="r" t="t"/>
              <a:pathLst>
                <a:path extrusionOk="0" h="606" w="455">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16"/>
            <p:cNvSpPr/>
            <p:nvPr/>
          </p:nvSpPr>
          <p:spPr>
            <a:xfrm>
              <a:off x="3203025" y="3691350"/>
              <a:ext cx="11350" cy="12950"/>
            </a:xfrm>
            <a:custGeom>
              <a:rect b="b" l="l" r="r" t="t"/>
              <a:pathLst>
                <a:path extrusionOk="0" h="518" w="454">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6"/>
            <p:cNvSpPr/>
            <p:nvPr/>
          </p:nvSpPr>
          <p:spPr>
            <a:xfrm>
              <a:off x="2650875" y="1743750"/>
              <a:ext cx="15150" cy="11375"/>
            </a:xfrm>
            <a:custGeom>
              <a:rect b="b" l="l" r="r" t="t"/>
              <a:pathLst>
                <a:path extrusionOk="0" h="455" w="606">
                  <a:moveTo>
                    <a:pt x="152" y="0"/>
                  </a:moveTo>
                  <a:cubicBezTo>
                    <a:pt x="1" y="0"/>
                    <a:pt x="1" y="152"/>
                    <a:pt x="1" y="303"/>
                  </a:cubicBezTo>
                  <a:lnTo>
                    <a:pt x="606" y="454"/>
                  </a:lnTo>
                  <a:cubicBezTo>
                    <a:pt x="606" y="303"/>
                    <a:pt x="606"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6"/>
            <p:cNvSpPr/>
            <p:nvPr/>
          </p:nvSpPr>
          <p:spPr>
            <a:xfrm>
              <a:off x="2038225" y="2190000"/>
              <a:ext cx="15150" cy="18925"/>
            </a:xfrm>
            <a:custGeom>
              <a:rect b="b" l="l" r="r" t="t"/>
              <a:pathLst>
                <a:path extrusionOk="0" h="757" w="606">
                  <a:moveTo>
                    <a:pt x="303" y="0"/>
                  </a:moveTo>
                  <a:cubicBezTo>
                    <a:pt x="303" y="303"/>
                    <a:pt x="152" y="454"/>
                    <a:pt x="1" y="757"/>
                  </a:cubicBezTo>
                  <a:cubicBezTo>
                    <a:pt x="455" y="605"/>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6"/>
            <p:cNvSpPr/>
            <p:nvPr/>
          </p:nvSpPr>
          <p:spPr>
            <a:xfrm>
              <a:off x="2408850" y="3339650"/>
              <a:ext cx="13750" cy="9850"/>
            </a:xfrm>
            <a:custGeom>
              <a:rect b="b" l="l" r="r" t="t"/>
              <a:pathLst>
                <a:path extrusionOk="0" h="394" w="55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16"/>
            <p:cNvSpPr/>
            <p:nvPr/>
          </p:nvSpPr>
          <p:spPr>
            <a:xfrm>
              <a:off x="4118200" y="4249575"/>
              <a:ext cx="11375" cy="9075"/>
            </a:xfrm>
            <a:custGeom>
              <a:rect b="b" l="l" r="r" t="t"/>
              <a:pathLst>
                <a:path extrusionOk="0" h="363" w="455">
                  <a:moveTo>
                    <a:pt x="244" y="0"/>
                  </a:moveTo>
                  <a:cubicBezTo>
                    <a:pt x="82" y="0"/>
                    <a:pt x="1" y="141"/>
                    <a:pt x="1" y="362"/>
                  </a:cubicBezTo>
                  <a:lnTo>
                    <a:pt x="303" y="211"/>
                  </a:lnTo>
                  <a:lnTo>
                    <a:pt x="454" y="60"/>
                  </a:lnTo>
                  <a:cubicBezTo>
                    <a:pt x="373" y="19"/>
                    <a:pt x="303" y="0"/>
                    <a:pt x="24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6"/>
            <p:cNvSpPr/>
            <p:nvPr/>
          </p:nvSpPr>
          <p:spPr>
            <a:xfrm>
              <a:off x="4061475" y="4235925"/>
              <a:ext cx="11375" cy="11375"/>
            </a:xfrm>
            <a:custGeom>
              <a:rect b="b" l="l" r="r" t="t"/>
              <a:pathLst>
                <a:path extrusionOk="0" h="455" w="455">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6"/>
            <p:cNvSpPr/>
            <p:nvPr/>
          </p:nvSpPr>
          <p:spPr>
            <a:xfrm>
              <a:off x="4061475" y="3634625"/>
              <a:ext cx="22725" cy="9850"/>
            </a:xfrm>
            <a:custGeom>
              <a:rect b="b" l="l" r="r" t="t"/>
              <a:pathLst>
                <a:path extrusionOk="0" h="394" w="909">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6"/>
            <p:cNvSpPr/>
            <p:nvPr/>
          </p:nvSpPr>
          <p:spPr>
            <a:xfrm>
              <a:off x="4042575" y="3610950"/>
              <a:ext cx="14475" cy="16125"/>
            </a:xfrm>
            <a:custGeom>
              <a:rect b="b" l="l" r="r" t="t"/>
              <a:pathLst>
                <a:path extrusionOk="0" h="645" w="579">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6"/>
            <p:cNvSpPr/>
            <p:nvPr/>
          </p:nvSpPr>
          <p:spPr>
            <a:xfrm>
              <a:off x="2348325" y="790750"/>
              <a:ext cx="15175" cy="12925"/>
            </a:xfrm>
            <a:custGeom>
              <a:rect b="b" l="l" r="r" t="t"/>
              <a:pathLst>
                <a:path extrusionOk="0" h="517" w="607">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6"/>
            <p:cNvSpPr/>
            <p:nvPr/>
          </p:nvSpPr>
          <p:spPr>
            <a:xfrm>
              <a:off x="5914550" y="4069525"/>
              <a:ext cx="11350" cy="15150"/>
            </a:xfrm>
            <a:custGeom>
              <a:rect b="b" l="l" r="r" t="t"/>
              <a:pathLst>
                <a:path extrusionOk="0" h="606" w="454">
                  <a:moveTo>
                    <a:pt x="0" y="1"/>
                  </a:moveTo>
                  <a:lnTo>
                    <a:pt x="454" y="606"/>
                  </a:lnTo>
                  <a:cubicBezTo>
                    <a:pt x="454" y="606"/>
                    <a:pt x="454" y="454"/>
                    <a:pt x="454" y="303"/>
                  </a:cubicBezTo>
                  <a:cubicBezTo>
                    <a:pt x="454" y="1"/>
                    <a:pt x="303"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6"/>
            <p:cNvSpPr/>
            <p:nvPr/>
          </p:nvSpPr>
          <p:spPr>
            <a:xfrm>
              <a:off x="238125" y="1392050"/>
              <a:ext cx="11350" cy="11950"/>
            </a:xfrm>
            <a:custGeom>
              <a:rect b="b" l="l" r="r" t="t"/>
              <a:pathLst>
                <a:path extrusionOk="0" h="478" w="454">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6"/>
            <p:cNvSpPr/>
            <p:nvPr/>
          </p:nvSpPr>
          <p:spPr>
            <a:xfrm>
              <a:off x="6451550" y="5060350"/>
              <a:ext cx="34050" cy="15725"/>
            </a:xfrm>
            <a:custGeom>
              <a:rect b="b" l="l" r="r" t="t"/>
              <a:pathLst>
                <a:path extrusionOk="0" h="629" w="1362">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6"/>
            <p:cNvSpPr/>
            <p:nvPr/>
          </p:nvSpPr>
          <p:spPr>
            <a:xfrm>
              <a:off x="6512050" y="5041450"/>
              <a:ext cx="26500" cy="34050"/>
            </a:xfrm>
            <a:custGeom>
              <a:rect b="b" l="l" r="r" t="t"/>
              <a:pathLst>
                <a:path extrusionOk="0" h="1362" w="106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6"/>
            <p:cNvSpPr/>
            <p:nvPr/>
          </p:nvSpPr>
          <p:spPr>
            <a:xfrm>
              <a:off x="6500700" y="5075475"/>
              <a:ext cx="26000" cy="19675"/>
            </a:xfrm>
            <a:custGeom>
              <a:rect b="b" l="l" r="r" t="t"/>
              <a:pathLst>
                <a:path extrusionOk="0" h="787" w="104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6"/>
            <p:cNvSpPr/>
            <p:nvPr/>
          </p:nvSpPr>
          <p:spPr>
            <a:xfrm>
              <a:off x="6602825" y="5049000"/>
              <a:ext cx="11375" cy="12950"/>
            </a:xfrm>
            <a:custGeom>
              <a:rect b="b" l="l" r="r" t="t"/>
              <a:pathLst>
                <a:path extrusionOk="0" h="518" w="455">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6"/>
            <p:cNvSpPr/>
            <p:nvPr/>
          </p:nvSpPr>
          <p:spPr>
            <a:xfrm>
              <a:off x="4821600" y="4534675"/>
              <a:ext cx="79450" cy="71875"/>
            </a:xfrm>
            <a:custGeom>
              <a:rect b="b" l="l" r="r" t="t"/>
              <a:pathLst>
                <a:path extrusionOk="0" h="2875" w="3178">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6"/>
            <p:cNvSpPr/>
            <p:nvPr/>
          </p:nvSpPr>
          <p:spPr>
            <a:xfrm>
              <a:off x="4927500" y="4546025"/>
              <a:ext cx="25" cy="11375"/>
            </a:xfrm>
            <a:custGeom>
              <a:rect b="b" l="l" r="r" t="t"/>
              <a:pathLst>
                <a:path extrusionOk="0" h="455" w="1">
                  <a:moveTo>
                    <a:pt x="0" y="1"/>
                  </a:moveTo>
                  <a:lnTo>
                    <a:pt x="0" y="454"/>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6"/>
            <p:cNvSpPr/>
            <p:nvPr/>
          </p:nvSpPr>
          <p:spPr>
            <a:xfrm>
              <a:off x="5995150" y="4114900"/>
              <a:ext cx="36650" cy="28175"/>
            </a:xfrm>
            <a:custGeom>
              <a:rect b="b" l="l" r="r" t="t"/>
              <a:pathLst>
                <a:path extrusionOk="0" h="1127" w="1466">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6"/>
            <p:cNvSpPr/>
            <p:nvPr/>
          </p:nvSpPr>
          <p:spPr>
            <a:xfrm>
              <a:off x="5937225" y="4039275"/>
              <a:ext cx="7600" cy="2850"/>
            </a:xfrm>
            <a:custGeom>
              <a:rect b="b" l="l" r="r" t="t"/>
              <a:pathLst>
                <a:path extrusionOk="0" h="114" w="304">
                  <a:moveTo>
                    <a:pt x="1" y="0"/>
                  </a:moveTo>
                  <a:cubicBezTo>
                    <a:pt x="76" y="76"/>
                    <a:pt x="152" y="114"/>
                    <a:pt x="209" y="114"/>
                  </a:cubicBezTo>
                  <a:cubicBezTo>
                    <a:pt x="265" y="114"/>
                    <a:pt x="303" y="76"/>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6"/>
            <p:cNvSpPr/>
            <p:nvPr/>
          </p:nvSpPr>
          <p:spPr>
            <a:xfrm>
              <a:off x="5865375" y="4648125"/>
              <a:ext cx="37850" cy="45275"/>
            </a:xfrm>
            <a:custGeom>
              <a:rect b="b" l="l" r="r" t="t"/>
              <a:pathLst>
                <a:path extrusionOk="0" h="1811" w="1514">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6"/>
            <p:cNvSpPr/>
            <p:nvPr/>
          </p:nvSpPr>
          <p:spPr>
            <a:xfrm>
              <a:off x="5865375" y="4655700"/>
              <a:ext cx="3800" cy="22725"/>
            </a:xfrm>
            <a:custGeom>
              <a:rect b="b" l="l" r="r" t="t"/>
              <a:pathLst>
                <a:path extrusionOk="0" h="909" w="152">
                  <a:moveTo>
                    <a:pt x="152" y="1"/>
                  </a:moveTo>
                  <a:lnTo>
                    <a:pt x="1" y="908"/>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6"/>
            <p:cNvSpPr/>
            <p:nvPr/>
          </p:nvSpPr>
          <p:spPr>
            <a:xfrm>
              <a:off x="7090675" y="4602750"/>
              <a:ext cx="64300" cy="36525"/>
            </a:xfrm>
            <a:custGeom>
              <a:rect b="b" l="l" r="r" t="t"/>
              <a:pathLst>
                <a:path extrusionOk="0" h="1461" w="2572">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6"/>
            <p:cNvSpPr/>
            <p:nvPr/>
          </p:nvSpPr>
          <p:spPr>
            <a:xfrm>
              <a:off x="7170075" y="4586300"/>
              <a:ext cx="68100" cy="49575"/>
            </a:xfrm>
            <a:custGeom>
              <a:rect b="b" l="l" r="r" t="t"/>
              <a:pathLst>
                <a:path extrusionOk="0" h="1983" w="2724">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6"/>
            <p:cNvSpPr/>
            <p:nvPr/>
          </p:nvSpPr>
          <p:spPr>
            <a:xfrm>
              <a:off x="7132275" y="4481750"/>
              <a:ext cx="56750" cy="37825"/>
            </a:xfrm>
            <a:custGeom>
              <a:rect b="b" l="l" r="r" t="t"/>
              <a:pathLst>
                <a:path extrusionOk="0" h="1513" w="227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6"/>
            <p:cNvSpPr/>
            <p:nvPr/>
          </p:nvSpPr>
          <p:spPr>
            <a:xfrm>
              <a:off x="7136050" y="4598625"/>
              <a:ext cx="56750" cy="38200"/>
            </a:xfrm>
            <a:custGeom>
              <a:rect b="b" l="l" r="r" t="t"/>
              <a:pathLst>
                <a:path extrusionOk="0" h="1528" w="227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6"/>
            <p:cNvSpPr/>
            <p:nvPr/>
          </p:nvSpPr>
          <p:spPr>
            <a:xfrm>
              <a:off x="7200350" y="4557375"/>
              <a:ext cx="52950" cy="49175"/>
            </a:xfrm>
            <a:custGeom>
              <a:rect b="b" l="l" r="r" t="t"/>
              <a:pathLst>
                <a:path extrusionOk="0" h="1967" w="2118">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6"/>
            <p:cNvSpPr/>
            <p:nvPr/>
          </p:nvSpPr>
          <p:spPr>
            <a:xfrm>
              <a:off x="7192775" y="4515775"/>
              <a:ext cx="45400" cy="41625"/>
            </a:xfrm>
            <a:custGeom>
              <a:rect b="b" l="l" r="r" t="t"/>
              <a:pathLst>
                <a:path extrusionOk="0" h="1665" w="1816">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6"/>
            <p:cNvSpPr/>
            <p:nvPr/>
          </p:nvSpPr>
          <p:spPr>
            <a:xfrm>
              <a:off x="3573625" y="3944725"/>
              <a:ext cx="3800" cy="11375"/>
            </a:xfrm>
            <a:custGeom>
              <a:rect b="b" l="l" r="r" t="t"/>
              <a:pathLst>
                <a:path extrusionOk="0" h="455" w="152">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6"/>
            <p:cNvSpPr/>
            <p:nvPr/>
          </p:nvSpPr>
          <p:spPr>
            <a:xfrm>
              <a:off x="7192775" y="4648125"/>
              <a:ext cx="87000" cy="56775"/>
            </a:xfrm>
            <a:custGeom>
              <a:rect b="b" l="l" r="r" t="t"/>
              <a:pathLst>
                <a:path extrusionOk="0" h="2271" w="348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6"/>
            <p:cNvSpPr/>
            <p:nvPr/>
          </p:nvSpPr>
          <p:spPr>
            <a:xfrm>
              <a:off x="7157025" y="4661775"/>
              <a:ext cx="13075" cy="9075"/>
            </a:xfrm>
            <a:custGeom>
              <a:rect b="b" l="l" r="r" t="t"/>
              <a:pathLst>
                <a:path extrusionOk="0" h="363" w="523">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16"/>
            <p:cNvSpPr/>
            <p:nvPr/>
          </p:nvSpPr>
          <p:spPr>
            <a:xfrm>
              <a:off x="5559050" y="3846400"/>
              <a:ext cx="11375" cy="3800"/>
            </a:xfrm>
            <a:custGeom>
              <a:rect b="b" l="l" r="r" t="t"/>
              <a:pathLst>
                <a:path extrusionOk="0" h="152" w="455">
                  <a:moveTo>
                    <a:pt x="1" y="1"/>
                  </a:moveTo>
                  <a:cubicBezTo>
                    <a:pt x="152" y="152"/>
                    <a:pt x="152" y="152"/>
                    <a:pt x="303" y="152"/>
                  </a:cubicBezTo>
                  <a:lnTo>
                    <a:pt x="454" y="152"/>
                  </a:lnTo>
                  <a:lnTo>
                    <a:pt x="303"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16"/>
            <p:cNvSpPr/>
            <p:nvPr/>
          </p:nvSpPr>
          <p:spPr>
            <a:xfrm>
              <a:off x="7211675" y="4621675"/>
              <a:ext cx="75675" cy="56750"/>
            </a:xfrm>
            <a:custGeom>
              <a:rect b="b" l="l" r="r" t="t"/>
              <a:pathLst>
                <a:path extrusionOk="0" h="2270" w="3027">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16"/>
            <p:cNvSpPr/>
            <p:nvPr/>
          </p:nvSpPr>
          <p:spPr>
            <a:xfrm>
              <a:off x="7245725" y="4587625"/>
              <a:ext cx="52975" cy="52975"/>
            </a:xfrm>
            <a:custGeom>
              <a:rect b="b" l="l" r="r" t="t"/>
              <a:pathLst>
                <a:path extrusionOk="0" h="2119" w="2119">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16"/>
            <p:cNvSpPr/>
            <p:nvPr/>
          </p:nvSpPr>
          <p:spPr>
            <a:xfrm>
              <a:off x="7321625" y="4591400"/>
              <a:ext cx="3525" cy="9075"/>
            </a:xfrm>
            <a:custGeom>
              <a:rect b="b" l="l" r="r" t="t"/>
              <a:pathLst>
                <a:path extrusionOk="0" h="363" w="141">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16"/>
            <p:cNvSpPr/>
            <p:nvPr/>
          </p:nvSpPr>
          <p:spPr>
            <a:xfrm>
              <a:off x="7189000" y="4635375"/>
              <a:ext cx="34050" cy="65725"/>
            </a:xfrm>
            <a:custGeom>
              <a:rect b="b" l="l" r="r" t="t"/>
              <a:pathLst>
                <a:path extrusionOk="0" h="2629" w="1362">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16"/>
            <p:cNvSpPr/>
            <p:nvPr/>
          </p:nvSpPr>
          <p:spPr>
            <a:xfrm>
              <a:off x="7192775" y="4625450"/>
              <a:ext cx="22725" cy="22700"/>
            </a:xfrm>
            <a:custGeom>
              <a:rect b="b" l="l" r="r" t="t"/>
              <a:pathLst>
                <a:path extrusionOk="0" h="908" w="909">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16"/>
            <p:cNvSpPr/>
            <p:nvPr/>
          </p:nvSpPr>
          <p:spPr>
            <a:xfrm>
              <a:off x="4734625" y="4572500"/>
              <a:ext cx="105925" cy="71875"/>
            </a:xfrm>
            <a:custGeom>
              <a:rect b="b" l="l" r="r" t="t"/>
              <a:pathLst>
                <a:path extrusionOk="0" h="2875" w="4237">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6"/>
            <p:cNvSpPr/>
            <p:nvPr/>
          </p:nvSpPr>
          <p:spPr>
            <a:xfrm>
              <a:off x="4814050" y="4515775"/>
              <a:ext cx="11375" cy="18925"/>
            </a:xfrm>
            <a:custGeom>
              <a:rect b="b" l="l" r="r" t="t"/>
              <a:pathLst>
                <a:path extrusionOk="0" h="757" w="455">
                  <a:moveTo>
                    <a:pt x="454" y="1"/>
                  </a:moveTo>
                  <a:cubicBezTo>
                    <a:pt x="152" y="152"/>
                    <a:pt x="0" y="454"/>
                    <a:pt x="303" y="757"/>
                  </a:cubicBezTo>
                  <a:lnTo>
                    <a:pt x="454"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6"/>
            <p:cNvSpPr/>
            <p:nvPr/>
          </p:nvSpPr>
          <p:spPr>
            <a:xfrm>
              <a:off x="4129550" y="4205675"/>
              <a:ext cx="25" cy="11375"/>
            </a:xfrm>
            <a:custGeom>
              <a:rect b="b" l="l" r="r" t="t"/>
              <a:pathLst>
                <a:path extrusionOk="0" h="455" w="1">
                  <a:moveTo>
                    <a:pt x="0" y="454"/>
                  </a:moveTo>
                  <a:cubicBezTo>
                    <a:pt x="0" y="303"/>
                    <a:pt x="0" y="152"/>
                    <a:pt x="0" y="0"/>
                  </a:cubicBezTo>
                  <a:cubicBezTo>
                    <a:pt x="0" y="152"/>
                    <a:pt x="0" y="303"/>
                    <a:pt x="0" y="454"/>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6"/>
            <p:cNvSpPr/>
            <p:nvPr/>
          </p:nvSpPr>
          <p:spPr>
            <a:xfrm>
              <a:off x="7223025" y="4517300"/>
              <a:ext cx="41625" cy="32525"/>
            </a:xfrm>
            <a:custGeom>
              <a:rect b="b" l="l" r="r" t="t"/>
              <a:pathLst>
                <a:path extrusionOk="0" h="1301" w="1665">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6"/>
            <p:cNvSpPr/>
            <p:nvPr/>
          </p:nvSpPr>
          <p:spPr>
            <a:xfrm>
              <a:off x="7223025" y="4549800"/>
              <a:ext cx="41625" cy="49200"/>
            </a:xfrm>
            <a:custGeom>
              <a:rect b="b" l="l" r="r" t="t"/>
              <a:pathLst>
                <a:path extrusionOk="0" h="1968" w="1665">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6"/>
            <p:cNvSpPr/>
            <p:nvPr/>
          </p:nvSpPr>
          <p:spPr>
            <a:xfrm>
              <a:off x="7238150" y="4538475"/>
              <a:ext cx="15150" cy="22700"/>
            </a:xfrm>
            <a:custGeom>
              <a:rect b="b" l="l" r="r" t="t"/>
              <a:pathLst>
                <a:path extrusionOk="0" h="908" w="606">
                  <a:moveTo>
                    <a:pt x="606" y="0"/>
                  </a:moveTo>
                  <a:lnTo>
                    <a:pt x="1" y="454"/>
                  </a:lnTo>
                  <a:cubicBezTo>
                    <a:pt x="1" y="605"/>
                    <a:pt x="152" y="756"/>
                    <a:pt x="303" y="908"/>
                  </a:cubicBezTo>
                  <a:cubicBezTo>
                    <a:pt x="455" y="605"/>
                    <a:pt x="606" y="303"/>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6"/>
            <p:cNvSpPr/>
            <p:nvPr/>
          </p:nvSpPr>
          <p:spPr>
            <a:xfrm>
              <a:off x="7264625" y="4587625"/>
              <a:ext cx="22725" cy="7600"/>
            </a:xfrm>
            <a:custGeom>
              <a:rect b="b" l="l" r="r" t="t"/>
              <a:pathLst>
                <a:path extrusionOk="0" h="304" w="909">
                  <a:moveTo>
                    <a:pt x="1" y="1"/>
                  </a:moveTo>
                  <a:cubicBezTo>
                    <a:pt x="303" y="152"/>
                    <a:pt x="606" y="303"/>
                    <a:pt x="908" y="303"/>
                  </a:cubicBezTo>
                  <a:cubicBezTo>
                    <a:pt x="606" y="1"/>
                    <a:pt x="303" y="1"/>
                    <a:pt x="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6"/>
            <p:cNvSpPr/>
            <p:nvPr/>
          </p:nvSpPr>
          <p:spPr>
            <a:xfrm>
              <a:off x="4764875" y="4621675"/>
              <a:ext cx="34075" cy="26475"/>
            </a:xfrm>
            <a:custGeom>
              <a:rect b="b" l="l" r="r" t="t"/>
              <a:pathLst>
                <a:path extrusionOk="0" h="1059" w="1363">
                  <a:moveTo>
                    <a:pt x="303" y="0"/>
                  </a:moveTo>
                  <a:cubicBezTo>
                    <a:pt x="1" y="1059"/>
                    <a:pt x="908" y="756"/>
                    <a:pt x="1362" y="908"/>
                  </a:cubicBezTo>
                  <a:cubicBezTo>
                    <a:pt x="1362" y="151"/>
                    <a:pt x="1060"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6"/>
            <p:cNvSpPr/>
            <p:nvPr/>
          </p:nvSpPr>
          <p:spPr>
            <a:xfrm>
              <a:off x="7151175" y="4455275"/>
              <a:ext cx="11375" cy="15150"/>
            </a:xfrm>
            <a:custGeom>
              <a:rect b="b" l="l" r="r" t="t"/>
              <a:pathLst>
                <a:path extrusionOk="0" h="606" w="455">
                  <a:moveTo>
                    <a:pt x="454" y="0"/>
                  </a:moveTo>
                  <a:lnTo>
                    <a:pt x="454" y="0"/>
                  </a:lnTo>
                  <a:cubicBezTo>
                    <a:pt x="152" y="151"/>
                    <a:pt x="1" y="454"/>
                    <a:pt x="303" y="605"/>
                  </a:cubicBezTo>
                  <a:cubicBezTo>
                    <a:pt x="454" y="454"/>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6"/>
            <p:cNvSpPr/>
            <p:nvPr/>
          </p:nvSpPr>
          <p:spPr>
            <a:xfrm>
              <a:off x="5672500" y="5083050"/>
              <a:ext cx="64325" cy="30275"/>
            </a:xfrm>
            <a:custGeom>
              <a:rect b="b" l="l" r="r" t="t"/>
              <a:pathLst>
                <a:path extrusionOk="0" h="1211" w="2573">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6"/>
            <p:cNvSpPr/>
            <p:nvPr/>
          </p:nvSpPr>
          <p:spPr>
            <a:xfrm>
              <a:off x="5736800" y="5090600"/>
              <a:ext cx="18925" cy="15150"/>
            </a:xfrm>
            <a:custGeom>
              <a:rect b="b" l="l" r="r" t="t"/>
              <a:pathLst>
                <a:path extrusionOk="0" h="606" w="757">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6"/>
            <p:cNvSpPr/>
            <p:nvPr/>
          </p:nvSpPr>
          <p:spPr>
            <a:xfrm>
              <a:off x="5528800" y="3903125"/>
              <a:ext cx="3800" cy="11375"/>
            </a:xfrm>
            <a:custGeom>
              <a:rect b="b" l="l" r="r" t="t"/>
              <a:pathLst>
                <a:path extrusionOk="0" h="455" w="152">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6"/>
            <p:cNvSpPr/>
            <p:nvPr/>
          </p:nvSpPr>
          <p:spPr>
            <a:xfrm>
              <a:off x="899925" y="1463900"/>
              <a:ext cx="15150" cy="18925"/>
            </a:xfrm>
            <a:custGeom>
              <a:rect b="b" l="l" r="r" t="t"/>
              <a:pathLst>
                <a:path extrusionOk="0" h="757" w="606">
                  <a:moveTo>
                    <a:pt x="454" y="0"/>
                  </a:moveTo>
                  <a:lnTo>
                    <a:pt x="454" y="0"/>
                  </a:lnTo>
                  <a:cubicBezTo>
                    <a:pt x="0" y="152"/>
                    <a:pt x="0" y="454"/>
                    <a:pt x="152" y="757"/>
                  </a:cubicBezTo>
                  <a:cubicBezTo>
                    <a:pt x="605" y="605"/>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6"/>
            <p:cNvSpPr/>
            <p:nvPr/>
          </p:nvSpPr>
          <p:spPr>
            <a:xfrm>
              <a:off x="4840525" y="4546025"/>
              <a:ext cx="26500" cy="19525"/>
            </a:xfrm>
            <a:custGeom>
              <a:rect b="b" l="l" r="r" t="t"/>
              <a:pathLst>
                <a:path extrusionOk="0" h="781" w="106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6"/>
            <p:cNvSpPr/>
            <p:nvPr/>
          </p:nvSpPr>
          <p:spPr>
            <a:xfrm>
              <a:off x="7207900" y="4595200"/>
              <a:ext cx="60525" cy="45400"/>
            </a:xfrm>
            <a:custGeom>
              <a:rect b="b" l="l" r="r" t="t"/>
              <a:pathLst>
                <a:path extrusionOk="0" h="1816" w="2421">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3" name="Google Shape;1163;p16"/>
          <p:cNvSpPr/>
          <p:nvPr/>
        </p:nvSpPr>
        <p:spPr>
          <a:xfrm rot="2478370">
            <a:off x="7758540" y="-47435"/>
            <a:ext cx="2462744" cy="1933124"/>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6"/>
          <p:cNvSpPr/>
          <p:nvPr/>
        </p:nvSpPr>
        <p:spPr>
          <a:xfrm rot="2478370">
            <a:off x="970690" y="4687365"/>
            <a:ext cx="2462744" cy="1933124"/>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65" name="Google Shape;1165;p16"/>
          <p:cNvPicPr preferRelativeResize="0"/>
          <p:nvPr/>
        </p:nvPicPr>
        <p:blipFill rotWithShape="1">
          <a:blip r:embed="rId8">
            <a:alphaModFix/>
          </a:blip>
          <a:srcRect b="0" l="0" r="0" t="0"/>
          <a:stretch/>
        </p:blipFill>
        <p:spPr>
          <a:xfrm rot="1839992">
            <a:off x="6172746" y="3669129"/>
            <a:ext cx="2071090" cy="2071090"/>
          </a:xfrm>
          <a:prstGeom prst="rect">
            <a:avLst/>
          </a:prstGeom>
          <a:noFill/>
          <a:ln>
            <a:noFill/>
          </a:ln>
        </p:spPr>
      </p:pic>
      <p:sp>
        <p:nvSpPr>
          <p:cNvPr id="1166" name="Google Shape;1166;p16"/>
          <p:cNvSpPr/>
          <p:nvPr/>
        </p:nvSpPr>
        <p:spPr>
          <a:xfrm rot="2700000">
            <a:off x="-879804" y="2586349"/>
            <a:ext cx="1741247" cy="1380462"/>
          </a:xfrm>
          <a:custGeom>
            <a:rect b="b" l="l" r="r" t="t"/>
            <a:pathLst>
              <a:path extrusionOk="0" h="67905" w="85652">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7" name="Shape 1167"/>
        <p:cNvGrpSpPr/>
        <p:nvPr/>
      </p:nvGrpSpPr>
      <p:grpSpPr>
        <a:xfrm>
          <a:off x="0" y="0"/>
          <a:ext cx="0" cy="0"/>
          <a:chOff x="0" y="0"/>
          <a:chExt cx="0" cy="0"/>
        </a:xfrm>
      </p:grpSpPr>
      <p:pic>
        <p:nvPicPr>
          <p:cNvPr id="1168" name="Google Shape;1168;p17"/>
          <p:cNvPicPr preferRelativeResize="0"/>
          <p:nvPr/>
        </p:nvPicPr>
        <p:blipFill rotWithShape="1">
          <a:blip r:embed="rId2">
            <a:alphaModFix amt="70000"/>
          </a:blip>
          <a:srcRect b="15425" l="0" r="0" t="5834"/>
          <a:stretch/>
        </p:blipFill>
        <p:spPr>
          <a:xfrm>
            <a:off x="0" y="0"/>
            <a:ext cx="9144003" cy="5143498"/>
          </a:xfrm>
          <a:prstGeom prst="rect">
            <a:avLst/>
          </a:prstGeom>
          <a:noFill/>
          <a:ln>
            <a:noFill/>
          </a:ln>
        </p:spPr>
      </p:pic>
      <p:pic>
        <p:nvPicPr>
          <p:cNvPr id="1169" name="Google Shape;1169;p17"/>
          <p:cNvPicPr preferRelativeResize="0"/>
          <p:nvPr/>
        </p:nvPicPr>
        <p:blipFill rotWithShape="1">
          <a:blip r:embed="rId3">
            <a:alphaModFix amt="80000"/>
          </a:blip>
          <a:srcRect b="0" l="0" r="0" t="0"/>
          <a:stretch/>
        </p:blipFill>
        <p:spPr>
          <a:xfrm flipH="1" rot="2562387">
            <a:off x="8227477" y="3413141"/>
            <a:ext cx="2969757" cy="3634149"/>
          </a:xfrm>
          <a:prstGeom prst="rect">
            <a:avLst/>
          </a:prstGeom>
          <a:noFill/>
          <a:ln>
            <a:noFill/>
          </a:ln>
        </p:spPr>
      </p:pic>
      <p:pic>
        <p:nvPicPr>
          <p:cNvPr id="1170" name="Google Shape;1170;p17"/>
          <p:cNvPicPr preferRelativeResize="0"/>
          <p:nvPr/>
        </p:nvPicPr>
        <p:blipFill rotWithShape="1">
          <a:blip r:embed="rId4">
            <a:alphaModFix amt="50000"/>
          </a:blip>
          <a:srcRect b="0" l="0" r="0" t="0"/>
          <a:stretch/>
        </p:blipFill>
        <p:spPr>
          <a:xfrm flipH="1" rot="-8928901">
            <a:off x="8422487" y="1739427"/>
            <a:ext cx="2813213" cy="3634152"/>
          </a:xfrm>
          <a:prstGeom prst="rect">
            <a:avLst/>
          </a:prstGeom>
          <a:noFill/>
          <a:ln>
            <a:noFill/>
          </a:ln>
        </p:spPr>
      </p:pic>
      <p:pic>
        <p:nvPicPr>
          <p:cNvPr id="1171" name="Google Shape;1171;p17"/>
          <p:cNvPicPr preferRelativeResize="0"/>
          <p:nvPr/>
        </p:nvPicPr>
        <p:blipFill rotWithShape="1">
          <a:blip r:embed="rId5">
            <a:alphaModFix amt="80000"/>
          </a:blip>
          <a:srcRect b="0" l="0" r="0" t="0"/>
          <a:stretch/>
        </p:blipFill>
        <p:spPr>
          <a:xfrm flipH="1">
            <a:off x="-2085169" y="3198741"/>
            <a:ext cx="3176550" cy="3634150"/>
          </a:xfrm>
          <a:prstGeom prst="rect">
            <a:avLst/>
          </a:prstGeom>
          <a:noFill/>
          <a:ln>
            <a:noFill/>
          </a:ln>
        </p:spPr>
      </p:pic>
      <p:pic>
        <p:nvPicPr>
          <p:cNvPr id="1172" name="Google Shape;1172;p17"/>
          <p:cNvPicPr preferRelativeResize="0"/>
          <p:nvPr/>
        </p:nvPicPr>
        <p:blipFill rotWithShape="1">
          <a:blip r:embed="rId6">
            <a:alphaModFix amt="80000"/>
          </a:blip>
          <a:srcRect b="0" l="0" r="0" t="0"/>
          <a:stretch/>
        </p:blipFill>
        <p:spPr>
          <a:xfrm flipH="1" rot="-2566282">
            <a:off x="7011229" y="-1639306"/>
            <a:ext cx="2557353" cy="2665043"/>
          </a:xfrm>
          <a:prstGeom prst="rect">
            <a:avLst/>
          </a:prstGeom>
          <a:noFill/>
          <a:ln>
            <a:noFill/>
          </a:ln>
        </p:spPr>
      </p:pic>
      <p:pic>
        <p:nvPicPr>
          <p:cNvPr id="1173" name="Google Shape;1173;p17"/>
          <p:cNvPicPr preferRelativeResize="0"/>
          <p:nvPr/>
        </p:nvPicPr>
        <p:blipFill rotWithShape="1">
          <a:blip r:embed="rId4">
            <a:alphaModFix amt="50000"/>
          </a:blip>
          <a:srcRect b="0" l="0" r="0" t="0"/>
          <a:stretch/>
        </p:blipFill>
        <p:spPr>
          <a:xfrm flipH="1">
            <a:off x="-1160900" y="-1570647"/>
            <a:ext cx="2813212" cy="3634151"/>
          </a:xfrm>
          <a:prstGeom prst="rect">
            <a:avLst/>
          </a:prstGeom>
          <a:noFill/>
          <a:ln>
            <a:noFill/>
          </a:ln>
        </p:spPr>
      </p:pic>
      <p:pic>
        <p:nvPicPr>
          <p:cNvPr id="1174" name="Google Shape;1174;p17"/>
          <p:cNvPicPr preferRelativeResize="0"/>
          <p:nvPr/>
        </p:nvPicPr>
        <p:blipFill rotWithShape="1">
          <a:blip r:embed="rId7">
            <a:alphaModFix amt="80000"/>
          </a:blip>
          <a:srcRect b="0" l="0" r="0" t="0"/>
          <a:stretch/>
        </p:blipFill>
        <p:spPr>
          <a:xfrm flipH="1" rot="-7768104">
            <a:off x="-1611653" y="929216"/>
            <a:ext cx="2217512" cy="2665049"/>
          </a:xfrm>
          <a:prstGeom prst="rect">
            <a:avLst/>
          </a:prstGeom>
          <a:noFill/>
          <a:ln>
            <a:noFill/>
          </a:ln>
        </p:spPr>
      </p:pic>
      <p:pic>
        <p:nvPicPr>
          <p:cNvPr id="1175" name="Google Shape;1175;p17"/>
          <p:cNvPicPr preferRelativeResize="0"/>
          <p:nvPr/>
        </p:nvPicPr>
        <p:blipFill rotWithShape="1">
          <a:blip r:embed="rId8">
            <a:alphaModFix/>
          </a:blip>
          <a:srcRect b="0" l="0" r="0" t="0"/>
          <a:stretch/>
        </p:blipFill>
        <p:spPr>
          <a:xfrm rot="4010224">
            <a:off x="140004" y="-892696"/>
            <a:ext cx="2071090" cy="2071090"/>
          </a:xfrm>
          <a:prstGeom prst="rect">
            <a:avLst/>
          </a:prstGeom>
          <a:noFill/>
          <a:ln>
            <a:noFill/>
          </a:ln>
        </p:spPr>
      </p:pic>
      <p:grpSp>
        <p:nvGrpSpPr>
          <p:cNvPr id="1176" name="Google Shape;1176;p17"/>
          <p:cNvGrpSpPr/>
          <p:nvPr/>
        </p:nvGrpSpPr>
        <p:grpSpPr>
          <a:xfrm rot="-298613">
            <a:off x="-998633" y="3575888"/>
            <a:ext cx="2969859" cy="2117776"/>
            <a:chOff x="238125" y="268875"/>
            <a:chExt cx="7117300" cy="5075275"/>
          </a:xfrm>
        </p:grpSpPr>
        <p:sp>
          <p:nvSpPr>
            <p:cNvPr id="1177" name="Google Shape;1177;p17"/>
            <p:cNvSpPr/>
            <p:nvPr/>
          </p:nvSpPr>
          <p:spPr>
            <a:xfrm>
              <a:off x="6432650" y="5007400"/>
              <a:ext cx="158850" cy="136775"/>
            </a:xfrm>
            <a:custGeom>
              <a:rect b="b" l="l" r="r" t="t"/>
              <a:pathLst>
                <a:path extrusionOk="0" h="5471" w="6354">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7"/>
            <p:cNvSpPr/>
            <p:nvPr/>
          </p:nvSpPr>
          <p:spPr>
            <a:xfrm>
              <a:off x="6500700" y="4979725"/>
              <a:ext cx="147525" cy="137375"/>
            </a:xfrm>
            <a:custGeom>
              <a:rect b="b" l="l" r="r" t="t"/>
              <a:pathLst>
                <a:path extrusionOk="0" h="5495" w="5901">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17"/>
            <p:cNvSpPr/>
            <p:nvPr/>
          </p:nvSpPr>
          <p:spPr>
            <a:xfrm>
              <a:off x="6723825" y="4460000"/>
              <a:ext cx="136175" cy="110025"/>
            </a:xfrm>
            <a:custGeom>
              <a:rect b="b" l="l" r="r" t="t"/>
              <a:pathLst>
                <a:path extrusionOk="0" h="4401" w="5447">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7"/>
            <p:cNvSpPr/>
            <p:nvPr/>
          </p:nvSpPr>
          <p:spPr>
            <a:xfrm>
              <a:off x="4859425" y="4523350"/>
              <a:ext cx="143725" cy="144075"/>
            </a:xfrm>
            <a:custGeom>
              <a:rect b="b" l="l" r="r" t="t"/>
              <a:pathLst>
                <a:path extrusionOk="0" h="5763" w="5749">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17"/>
            <p:cNvSpPr/>
            <p:nvPr/>
          </p:nvSpPr>
          <p:spPr>
            <a:xfrm>
              <a:off x="4787850" y="3903125"/>
              <a:ext cx="120775" cy="102150"/>
            </a:xfrm>
            <a:custGeom>
              <a:rect b="b" l="l" r="r" t="t"/>
              <a:pathLst>
                <a:path extrusionOk="0" h="4086" w="4831">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17"/>
            <p:cNvSpPr/>
            <p:nvPr/>
          </p:nvSpPr>
          <p:spPr>
            <a:xfrm>
              <a:off x="5903200" y="3980075"/>
              <a:ext cx="143725" cy="161325"/>
            </a:xfrm>
            <a:custGeom>
              <a:rect b="b" l="l" r="r" t="t"/>
              <a:pathLst>
                <a:path extrusionOk="0" h="6453" w="5749">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17"/>
            <p:cNvSpPr/>
            <p:nvPr/>
          </p:nvSpPr>
          <p:spPr>
            <a:xfrm>
              <a:off x="5797300" y="4614100"/>
              <a:ext cx="162650" cy="149250"/>
            </a:xfrm>
            <a:custGeom>
              <a:rect b="b" l="l" r="r" t="t"/>
              <a:pathLst>
                <a:path extrusionOk="0" h="5970" w="6506">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17"/>
            <p:cNvSpPr/>
            <p:nvPr/>
          </p:nvSpPr>
          <p:spPr>
            <a:xfrm>
              <a:off x="7037725" y="4486400"/>
              <a:ext cx="185325" cy="167025"/>
            </a:xfrm>
            <a:custGeom>
              <a:rect b="b" l="l" r="r" t="t"/>
              <a:pathLst>
                <a:path extrusionOk="0" h="6681" w="7413">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7"/>
            <p:cNvSpPr/>
            <p:nvPr/>
          </p:nvSpPr>
          <p:spPr>
            <a:xfrm>
              <a:off x="3532025" y="3876650"/>
              <a:ext cx="128600" cy="101200"/>
            </a:xfrm>
            <a:custGeom>
              <a:rect b="b" l="l" r="r" t="t"/>
              <a:pathLst>
                <a:path extrusionOk="0" h="4048" w="5144">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17"/>
            <p:cNvSpPr/>
            <p:nvPr/>
          </p:nvSpPr>
          <p:spPr>
            <a:xfrm>
              <a:off x="7075550" y="4655700"/>
              <a:ext cx="170200" cy="93275"/>
            </a:xfrm>
            <a:custGeom>
              <a:rect b="b" l="l" r="r" t="t"/>
              <a:pathLst>
                <a:path extrusionOk="0" h="3731" w="6808">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17"/>
            <p:cNvSpPr/>
            <p:nvPr/>
          </p:nvSpPr>
          <p:spPr>
            <a:xfrm>
              <a:off x="4420750" y="3236450"/>
              <a:ext cx="113475" cy="102175"/>
            </a:xfrm>
            <a:custGeom>
              <a:rect b="b" l="l" r="r" t="t"/>
              <a:pathLst>
                <a:path extrusionOk="0" h="4087" w="4539">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17"/>
            <p:cNvSpPr/>
            <p:nvPr/>
          </p:nvSpPr>
          <p:spPr>
            <a:xfrm>
              <a:off x="7060425" y="4489300"/>
              <a:ext cx="121025" cy="88450"/>
            </a:xfrm>
            <a:custGeom>
              <a:rect b="b" l="l" r="r" t="t"/>
              <a:pathLst>
                <a:path extrusionOk="0" h="3538" w="4841">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7"/>
            <p:cNvSpPr/>
            <p:nvPr/>
          </p:nvSpPr>
          <p:spPr>
            <a:xfrm>
              <a:off x="5521225" y="3800050"/>
              <a:ext cx="124825" cy="110675"/>
            </a:xfrm>
            <a:custGeom>
              <a:rect b="b" l="l" r="r" t="t"/>
              <a:pathLst>
                <a:path extrusionOk="0" h="4427" w="4993">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7"/>
            <p:cNvSpPr/>
            <p:nvPr/>
          </p:nvSpPr>
          <p:spPr>
            <a:xfrm>
              <a:off x="7260850" y="4576275"/>
              <a:ext cx="94575" cy="133825"/>
            </a:xfrm>
            <a:custGeom>
              <a:rect b="b" l="l" r="r" t="t"/>
              <a:pathLst>
                <a:path extrusionOk="0" h="5353" w="3783">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17"/>
            <p:cNvSpPr/>
            <p:nvPr/>
          </p:nvSpPr>
          <p:spPr>
            <a:xfrm>
              <a:off x="5938900" y="4650650"/>
              <a:ext cx="96675" cy="122300"/>
            </a:xfrm>
            <a:custGeom>
              <a:rect b="b" l="l" r="r" t="t"/>
              <a:pathLst>
                <a:path extrusionOk="0" h="4892" w="3867">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17"/>
            <p:cNvSpPr/>
            <p:nvPr/>
          </p:nvSpPr>
          <p:spPr>
            <a:xfrm>
              <a:off x="5926400" y="4098800"/>
              <a:ext cx="112950" cy="74450"/>
            </a:xfrm>
            <a:custGeom>
              <a:rect b="b" l="l" r="r" t="t"/>
              <a:pathLst>
                <a:path extrusionOk="0" h="2978" w="4518">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7"/>
            <p:cNvSpPr/>
            <p:nvPr/>
          </p:nvSpPr>
          <p:spPr>
            <a:xfrm>
              <a:off x="5846475" y="4595475"/>
              <a:ext cx="128600" cy="82950"/>
            </a:xfrm>
            <a:custGeom>
              <a:rect b="b" l="l" r="r" t="t"/>
              <a:pathLst>
                <a:path extrusionOk="0" h="3318" w="5144">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7"/>
            <p:cNvSpPr/>
            <p:nvPr/>
          </p:nvSpPr>
          <p:spPr>
            <a:xfrm>
              <a:off x="6648200" y="4341000"/>
              <a:ext cx="87000" cy="80250"/>
            </a:xfrm>
            <a:custGeom>
              <a:rect b="b" l="l" r="r" t="t"/>
              <a:pathLst>
                <a:path extrusionOk="0" h="3210" w="348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7"/>
            <p:cNvSpPr/>
            <p:nvPr/>
          </p:nvSpPr>
          <p:spPr>
            <a:xfrm>
              <a:off x="7064200" y="4619975"/>
              <a:ext cx="151300" cy="81125"/>
            </a:xfrm>
            <a:custGeom>
              <a:rect b="b" l="l" r="r" t="t"/>
              <a:pathLst>
                <a:path extrusionOk="0" h="3245" w="6052">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7"/>
            <p:cNvSpPr/>
            <p:nvPr/>
          </p:nvSpPr>
          <p:spPr>
            <a:xfrm>
              <a:off x="4711950" y="4504675"/>
              <a:ext cx="124800" cy="94325"/>
            </a:xfrm>
            <a:custGeom>
              <a:rect b="b" l="l" r="r" t="t"/>
              <a:pathLst>
                <a:path extrusionOk="0" h="3773" w="4992">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7"/>
            <p:cNvSpPr/>
            <p:nvPr/>
          </p:nvSpPr>
          <p:spPr>
            <a:xfrm>
              <a:off x="4046350" y="4170825"/>
              <a:ext cx="108675" cy="67125"/>
            </a:xfrm>
            <a:custGeom>
              <a:rect b="b" l="l" r="r" t="t"/>
              <a:pathLst>
                <a:path extrusionOk="0" h="2685" w="4347">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7"/>
            <p:cNvSpPr/>
            <p:nvPr/>
          </p:nvSpPr>
          <p:spPr>
            <a:xfrm>
              <a:off x="5903200" y="4614100"/>
              <a:ext cx="102125" cy="104750"/>
            </a:xfrm>
            <a:custGeom>
              <a:rect b="b" l="l" r="r" t="t"/>
              <a:pathLst>
                <a:path extrusionOk="0" h="4190" w="4085">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7"/>
            <p:cNvSpPr/>
            <p:nvPr/>
          </p:nvSpPr>
          <p:spPr>
            <a:xfrm>
              <a:off x="7238150" y="4500650"/>
              <a:ext cx="98350" cy="98350"/>
            </a:xfrm>
            <a:custGeom>
              <a:rect b="b" l="l" r="r" t="t"/>
              <a:pathLst>
                <a:path extrusionOk="0" h="3934" w="3934">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7"/>
            <p:cNvSpPr/>
            <p:nvPr/>
          </p:nvSpPr>
          <p:spPr>
            <a:xfrm>
              <a:off x="2843750" y="3056450"/>
              <a:ext cx="87000" cy="68750"/>
            </a:xfrm>
            <a:custGeom>
              <a:rect b="b" l="l" r="r" t="t"/>
              <a:pathLst>
                <a:path extrusionOk="0" h="2750" w="348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7"/>
            <p:cNvSpPr/>
            <p:nvPr/>
          </p:nvSpPr>
          <p:spPr>
            <a:xfrm>
              <a:off x="4802700" y="4591400"/>
              <a:ext cx="98350" cy="80650"/>
            </a:xfrm>
            <a:custGeom>
              <a:rect b="b" l="l" r="r" t="t"/>
              <a:pathLst>
                <a:path extrusionOk="0" h="3226" w="3934">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7"/>
            <p:cNvSpPr/>
            <p:nvPr/>
          </p:nvSpPr>
          <p:spPr>
            <a:xfrm>
              <a:off x="4715725" y="4587625"/>
              <a:ext cx="98350" cy="74625"/>
            </a:xfrm>
            <a:custGeom>
              <a:rect b="b" l="l" r="r" t="t"/>
              <a:pathLst>
                <a:path extrusionOk="0" h="2985" w="3934">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7"/>
            <p:cNvSpPr/>
            <p:nvPr/>
          </p:nvSpPr>
          <p:spPr>
            <a:xfrm>
              <a:off x="3732450" y="3279475"/>
              <a:ext cx="87025" cy="70250"/>
            </a:xfrm>
            <a:custGeom>
              <a:rect b="b" l="l" r="r" t="t"/>
              <a:pathLst>
                <a:path extrusionOk="0" h="2810" w="3481">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7"/>
            <p:cNvSpPr/>
            <p:nvPr/>
          </p:nvSpPr>
          <p:spPr>
            <a:xfrm>
              <a:off x="7151175" y="4447700"/>
              <a:ext cx="124825" cy="80400"/>
            </a:xfrm>
            <a:custGeom>
              <a:rect b="b" l="l" r="r" t="t"/>
              <a:pathLst>
                <a:path extrusionOk="0" h="3216" w="4993">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7"/>
            <p:cNvSpPr/>
            <p:nvPr/>
          </p:nvSpPr>
          <p:spPr>
            <a:xfrm>
              <a:off x="5593100" y="3857750"/>
              <a:ext cx="64300" cy="73225"/>
            </a:xfrm>
            <a:custGeom>
              <a:rect b="b" l="l" r="r" t="t"/>
              <a:pathLst>
                <a:path extrusionOk="0" h="2929" w="2572">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7"/>
            <p:cNvSpPr/>
            <p:nvPr/>
          </p:nvSpPr>
          <p:spPr>
            <a:xfrm>
              <a:off x="5676300" y="5090600"/>
              <a:ext cx="117250" cy="68825"/>
            </a:xfrm>
            <a:custGeom>
              <a:rect b="b" l="l" r="r" t="t"/>
              <a:pathLst>
                <a:path extrusionOk="0" h="2753" w="469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17"/>
            <p:cNvSpPr/>
            <p:nvPr/>
          </p:nvSpPr>
          <p:spPr>
            <a:xfrm>
              <a:off x="5982600" y="3985550"/>
              <a:ext cx="65200" cy="76450"/>
            </a:xfrm>
            <a:custGeom>
              <a:rect b="b" l="l" r="r" t="t"/>
              <a:pathLst>
                <a:path extrusionOk="0" h="3058" w="2608">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17"/>
            <p:cNvSpPr/>
            <p:nvPr/>
          </p:nvSpPr>
          <p:spPr>
            <a:xfrm>
              <a:off x="4035000" y="4184275"/>
              <a:ext cx="113475" cy="78150"/>
            </a:xfrm>
            <a:custGeom>
              <a:rect b="b" l="l" r="r" t="t"/>
              <a:pathLst>
                <a:path extrusionOk="0" h="3126" w="4539">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7"/>
            <p:cNvSpPr/>
            <p:nvPr/>
          </p:nvSpPr>
          <p:spPr>
            <a:xfrm>
              <a:off x="3724900" y="3298050"/>
              <a:ext cx="98300" cy="84550"/>
            </a:xfrm>
            <a:custGeom>
              <a:rect b="b" l="l" r="r" t="t"/>
              <a:pathLst>
                <a:path extrusionOk="0" h="3382" w="3932">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7"/>
            <p:cNvSpPr/>
            <p:nvPr/>
          </p:nvSpPr>
          <p:spPr>
            <a:xfrm>
              <a:off x="979350" y="1281925"/>
              <a:ext cx="79425" cy="72325"/>
            </a:xfrm>
            <a:custGeom>
              <a:rect b="b" l="l" r="r" t="t"/>
              <a:pathLst>
                <a:path extrusionOk="0" h="2893" w="3177">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7"/>
            <p:cNvSpPr/>
            <p:nvPr/>
          </p:nvSpPr>
          <p:spPr>
            <a:xfrm>
              <a:off x="7215475" y="4685950"/>
              <a:ext cx="83225" cy="68550"/>
            </a:xfrm>
            <a:custGeom>
              <a:rect b="b" l="l" r="r" t="t"/>
              <a:pathLst>
                <a:path extrusionOk="0" h="2742" w="3329">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7"/>
            <p:cNvSpPr/>
            <p:nvPr/>
          </p:nvSpPr>
          <p:spPr>
            <a:xfrm>
              <a:off x="5854025" y="4738900"/>
              <a:ext cx="109700" cy="45000"/>
            </a:xfrm>
            <a:custGeom>
              <a:rect b="b" l="l" r="r" t="t"/>
              <a:pathLst>
                <a:path extrusionOk="0" h="1800" w="4388">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7"/>
            <p:cNvSpPr/>
            <p:nvPr/>
          </p:nvSpPr>
          <p:spPr>
            <a:xfrm>
              <a:off x="5494775" y="3852400"/>
              <a:ext cx="64300" cy="95375"/>
            </a:xfrm>
            <a:custGeom>
              <a:rect b="b" l="l" r="r" t="t"/>
              <a:pathLst>
                <a:path extrusionOk="0" h="3815" w="2572">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7"/>
            <p:cNvSpPr/>
            <p:nvPr/>
          </p:nvSpPr>
          <p:spPr>
            <a:xfrm>
              <a:off x="4016100" y="3611925"/>
              <a:ext cx="98350" cy="83225"/>
            </a:xfrm>
            <a:custGeom>
              <a:rect b="b" l="l" r="r" t="t"/>
              <a:pathLst>
                <a:path extrusionOk="0" h="3329" w="3934">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7"/>
            <p:cNvSpPr/>
            <p:nvPr/>
          </p:nvSpPr>
          <p:spPr>
            <a:xfrm>
              <a:off x="5649825" y="5058475"/>
              <a:ext cx="109675" cy="52625"/>
            </a:xfrm>
            <a:custGeom>
              <a:rect b="b" l="l" r="r" t="t"/>
              <a:pathLst>
                <a:path extrusionOk="0" h="2105" w="4387">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7"/>
            <p:cNvSpPr/>
            <p:nvPr/>
          </p:nvSpPr>
          <p:spPr>
            <a:xfrm>
              <a:off x="7083100" y="4447425"/>
              <a:ext cx="79450" cy="74650"/>
            </a:xfrm>
            <a:custGeom>
              <a:rect b="b" l="l" r="r" t="t"/>
              <a:pathLst>
                <a:path extrusionOk="0" h="2986" w="3178">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7"/>
            <p:cNvSpPr/>
            <p:nvPr/>
          </p:nvSpPr>
          <p:spPr>
            <a:xfrm>
              <a:off x="2302950" y="779400"/>
              <a:ext cx="75675" cy="64650"/>
            </a:xfrm>
            <a:custGeom>
              <a:rect b="b" l="l" r="r" t="t"/>
              <a:pathLst>
                <a:path extrusionOk="0" h="2586" w="3027">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7"/>
            <p:cNvSpPr/>
            <p:nvPr/>
          </p:nvSpPr>
          <p:spPr>
            <a:xfrm>
              <a:off x="3694650" y="3951225"/>
              <a:ext cx="75650" cy="48150"/>
            </a:xfrm>
            <a:custGeom>
              <a:rect b="b" l="l" r="r" t="t"/>
              <a:pathLst>
                <a:path extrusionOk="0" h="1926" w="3026">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7"/>
            <p:cNvSpPr/>
            <p:nvPr/>
          </p:nvSpPr>
          <p:spPr>
            <a:xfrm>
              <a:off x="5895625" y="3982550"/>
              <a:ext cx="71875" cy="75650"/>
            </a:xfrm>
            <a:custGeom>
              <a:rect b="b" l="l" r="r" t="t"/>
              <a:pathLst>
                <a:path extrusionOk="0" h="3026" w="2875">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7"/>
            <p:cNvSpPr/>
            <p:nvPr/>
          </p:nvSpPr>
          <p:spPr>
            <a:xfrm>
              <a:off x="5744350" y="5073000"/>
              <a:ext cx="71875" cy="70575"/>
            </a:xfrm>
            <a:custGeom>
              <a:rect b="b" l="l" r="r" t="t"/>
              <a:pathLst>
                <a:path extrusionOk="0" h="2823" w="2875">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7"/>
            <p:cNvSpPr/>
            <p:nvPr/>
          </p:nvSpPr>
          <p:spPr>
            <a:xfrm>
              <a:off x="6723825" y="4434675"/>
              <a:ext cx="68100" cy="58425"/>
            </a:xfrm>
            <a:custGeom>
              <a:rect b="b" l="l" r="r" t="t"/>
              <a:pathLst>
                <a:path extrusionOk="0" h="2337" w="2724">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7"/>
            <p:cNvSpPr/>
            <p:nvPr/>
          </p:nvSpPr>
          <p:spPr>
            <a:xfrm>
              <a:off x="2408850" y="3517825"/>
              <a:ext cx="60525" cy="45500"/>
            </a:xfrm>
            <a:custGeom>
              <a:rect b="b" l="l" r="r" t="t"/>
              <a:pathLst>
                <a:path extrusionOk="0" h="1820" w="2421">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17"/>
            <p:cNvSpPr/>
            <p:nvPr/>
          </p:nvSpPr>
          <p:spPr>
            <a:xfrm>
              <a:off x="5797300" y="4663275"/>
              <a:ext cx="49200" cy="64300"/>
            </a:xfrm>
            <a:custGeom>
              <a:rect b="b" l="l" r="r" t="t"/>
              <a:pathLst>
                <a:path extrusionOk="0" h="2572" w="1968">
                  <a:moveTo>
                    <a:pt x="1" y="0"/>
                  </a:moveTo>
                  <a:cubicBezTo>
                    <a:pt x="1" y="908"/>
                    <a:pt x="1" y="1815"/>
                    <a:pt x="757" y="2572"/>
                  </a:cubicBezTo>
                  <a:cubicBezTo>
                    <a:pt x="1967" y="756"/>
                    <a:pt x="1816" y="454"/>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17"/>
            <p:cNvSpPr/>
            <p:nvPr/>
          </p:nvSpPr>
          <p:spPr>
            <a:xfrm>
              <a:off x="2885350" y="1790500"/>
              <a:ext cx="60525" cy="49125"/>
            </a:xfrm>
            <a:custGeom>
              <a:rect b="b" l="l" r="r" t="t"/>
              <a:pathLst>
                <a:path extrusionOk="0" h="1965" w="2421">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7"/>
            <p:cNvSpPr/>
            <p:nvPr/>
          </p:nvSpPr>
          <p:spPr>
            <a:xfrm>
              <a:off x="2393725" y="3339650"/>
              <a:ext cx="64300" cy="52975"/>
            </a:xfrm>
            <a:custGeom>
              <a:rect b="b" l="l" r="r" t="t"/>
              <a:pathLst>
                <a:path extrusionOk="0" h="2119" w="2572">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7"/>
            <p:cNvSpPr/>
            <p:nvPr/>
          </p:nvSpPr>
          <p:spPr>
            <a:xfrm>
              <a:off x="5324575" y="3816000"/>
              <a:ext cx="56750" cy="44025"/>
            </a:xfrm>
            <a:custGeom>
              <a:rect b="b" l="l" r="r" t="t"/>
              <a:pathLst>
                <a:path extrusionOk="0" h="1761" w="227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7"/>
            <p:cNvSpPr/>
            <p:nvPr/>
          </p:nvSpPr>
          <p:spPr>
            <a:xfrm>
              <a:off x="1020925" y="1735450"/>
              <a:ext cx="56775" cy="46875"/>
            </a:xfrm>
            <a:custGeom>
              <a:rect b="b" l="l" r="r" t="t"/>
              <a:pathLst>
                <a:path extrusionOk="0" h="1875" w="2271">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7"/>
            <p:cNvSpPr/>
            <p:nvPr/>
          </p:nvSpPr>
          <p:spPr>
            <a:xfrm>
              <a:off x="6587700" y="5014975"/>
              <a:ext cx="68100" cy="48225"/>
            </a:xfrm>
            <a:custGeom>
              <a:rect b="b" l="l" r="r" t="t"/>
              <a:pathLst>
                <a:path extrusionOk="0" h="1929" w="2724">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7"/>
            <p:cNvSpPr/>
            <p:nvPr/>
          </p:nvSpPr>
          <p:spPr>
            <a:xfrm>
              <a:off x="741075" y="1122200"/>
              <a:ext cx="60550" cy="61875"/>
            </a:xfrm>
            <a:custGeom>
              <a:rect b="b" l="l" r="r" t="t"/>
              <a:pathLst>
                <a:path extrusionOk="0" h="2475" w="2422">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7"/>
            <p:cNvSpPr/>
            <p:nvPr/>
          </p:nvSpPr>
          <p:spPr>
            <a:xfrm>
              <a:off x="2223550" y="3772450"/>
              <a:ext cx="60525" cy="36150"/>
            </a:xfrm>
            <a:custGeom>
              <a:rect b="b" l="l" r="r" t="t"/>
              <a:pathLst>
                <a:path extrusionOk="0" h="1446" w="2421">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7"/>
            <p:cNvSpPr/>
            <p:nvPr/>
          </p:nvSpPr>
          <p:spPr>
            <a:xfrm>
              <a:off x="1023175" y="1315225"/>
              <a:ext cx="65850" cy="61725"/>
            </a:xfrm>
            <a:custGeom>
              <a:rect b="b" l="l" r="r" t="t"/>
              <a:pathLst>
                <a:path extrusionOk="0" h="2469" w="2634">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7"/>
            <p:cNvSpPr/>
            <p:nvPr/>
          </p:nvSpPr>
          <p:spPr>
            <a:xfrm>
              <a:off x="5517450" y="3799575"/>
              <a:ext cx="52975" cy="58200"/>
            </a:xfrm>
            <a:custGeom>
              <a:rect b="b" l="l" r="r" t="t"/>
              <a:pathLst>
                <a:path extrusionOk="0" h="2328" w="2119">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17"/>
            <p:cNvSpPr/>
            <p:nvPr/>
          </p:nvSpPr>
          <p:spPr>
            <a:xfrm>
              <a:off x="5169525" y="4587300"/>
              <a:ext cx="52975" cy="45025"/>
            </a:xfrm>
            <a:custGeom>
              <a:rect b="b" l="l" r="r" t="t"/>
              <a:pathLst>
                <a:path extrusionOk="0" h="1801" w="2119">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7"/>
            <p:cNvSpPr/>
            <p:nvPr/>
          </p:nvSpPr>
          <p:spPr>
            <a:xfrm>
              <a:off x="5657375" y="4375850"/>
              <a:ext cx="49200" cy="43050"/>
            </a:xfrm>
            <a:custGeom>
              <a:rect b="b" l="l" r="r" t="t"/>
              <a:pathLst>
                <a:path extrusionOk="0" h="1722" w="1968">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7"/>
            <p:cNvSpPr/>
            <p:nvPr/>
          </p:nvSpPr>
          <p:spPr>
            <a:xfrm>
              <a:off x="5040950" y="5306000"/>
              <a:ext cx="56750" cy="38150"/>
            </a:xfrm>
            <a:custGeom>
              <a:rect b="b" l="l" r="r" t="t"/>
              <a:pathLst>
                <a:path extrusionOk="0" h="1526" w="227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7"/>
            <p:cNvSpPr/>
            <p:nvPr/>
          </p:nvSpPr>
          <p:spPr>
            <a:xfrm>
              <a:off x="4821600" y="4504425"/>
              <a:ext cx="79450" cy="51450"/>
            </a:xfrm>
            <a:custGeom>
              <a:rect b="b" l="l" r="r" t="t"/>
              <a:pathLst>
                <a:path extrusionOk="0" h="2058" w="3178">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7"/>
            <p:cNvSpPr/>
            <p:nvPr/>
          </p:nvSpPr>
          <p:spPr>
            <a:xfrm>
              <a:off x="971775" y="1627250"/>
              <a:ext cx="56750" cy="47125"/>
            </a:xfrm>
            <a:custGeom>
              <a:rect b="b" l="l" r="r" t="t"/>
              <a:pathLst>
                <a:path extrusionOk="0" h="1885" w="227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7"/>
            <p:cNvSpPr/>
            <p:nvPr/>
          </p:nvSpPr>
          <p:spPr>
            <a:xfrm>
              <a:off x="1989075" y="2155950"/>
              <a:ext cx="56750" cy="53300"/>
            </a:xfrm>
            <a:custGeom>
              <a:rect b="b" l="l" r="r" t="t"/>
              <a:pathLst>
                <a:path extrusionOk="0" h="2132" w="227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7"/>
            <p:cNvSpPr/>
            <p:nvPr/>
          </p:nvSpPr>
          <p:spPr>
            <a:xfrm>
              <a:off x="3513125" y="3880450"/>
              <a:ext cx="75650" cy="37825"/>
            </a:xfrm>
            <a:custGeom>
              <a:rect b="b" l="l" r="r" t="t"/>
              <a:pathLst>
                <a:path extrusionOk="0" h="1513" w="3026">
                  <a:moveTo>
                    <a:pt x="2118" y="0"/>
                  </a:moveTo>
                  <a:cubicBezTo>
                    <a:pt x="1059" y="0"/>
                    <a:pt x="0" y="0"/>
                    <a:pt x="757" y="1513"/>
                  </a:cubicBezTo>
                  <a:cubicBezTo>
                    <a:pt x="1664" y="1362"/>
                    <a:pt x="3026" y="1513"/>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7"/>
            <p:cNvSpPr/>
            <p:nvPr/>
          </p:nvSpPr>
          <p:spPr>
            <a:xfrm>
              <a:off x="4057700" y="3664875"/>
              <a:ext cx="91400" cy="42950"/>
            </a:xfrm>
            <a:custGeom>
              <a:rect b="b" l="l" r="r" t="t"/>
              <a:pathLst>
                <a:path extrusionOk="0" h="1718" w="3656">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7"/>
            <p:cNvSpPr/>
            <p:nvPr/>
          </p:nvSpPr>
          <p:spPr>
            <a:xfrm>
              <a:off x="1758375" y="2596950"/>
              <a:ext cx="60550" cy="44000"/>
            </a:xfrm>
            <a:custGeom>
              <a:rect b="b" l="l" r="r" t="t"/>
              <a:pathLst>
                <a:path extrusionOk="0" h="1760" w="2422">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7"/>
            <p:cNvSpPr/>
            <p:nvPr/>
          </p:nvSpPr>
          <p:spPr>
            <a:xfrm>
              <a:off x="7177650" y="4734775"/>
              <a:ext cx="83225" cy="28725"/>
            </a:xfrm>
            <a:custGeom>
              <a:rect b="b" l="l" r="r" t="t"/>
              <a:pathLst>
                <a:path extrusionOk="0" h="1149" w="3329">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7"/>
            <p:cNvSpPr/>
            <p:nvPr/>
          </p:nvSpPr>
          <p:spPr>
            <a:xfrm>
              <a:off x="2571450" y="1535750"/>
              <a:ext cx="60550" cy="51125"/>
            </a:xfrm>
            <a:custGeom>
              <a:rect b="b" l="l" r="r" t="t"/>
              <a:pathLst>
                <a:path extrusionOk="0" h="2045" w="2422">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7"/>
            <p:cNvSpPr/>
            <p:nvPr/>
          </p:nvSpPr>
          <p:spPr>
            <a:xfrm>
              <a:off x="2049575" y="3032325"/>
              <a:ext cx="49200" cy="35400"/>
            </a:xfrm>
            <a:custGeom>
              <a:rect b="b" l="l" r="r" t="t"/>
              <a:pathLst>
                <a:path extrusionOk="0" h="1416" w="1968">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7"/>
            <p:cNvSpPr/>
            <p:nvPr/>
          </p:nvSpPr>
          <p:spPr>
            <a:xfrm>
              <a:off x="3376975" y="3037100"/>
              <a:ext cx="49200" cy="36325"/>
            </a:xfrm>
            <a:custGeom>
              <a:rect b="b" l="l" r="r" t="t"/>
              <a:pathLst>
                <a:path extrusionOk="0" h="1453" w="1968">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7"/>
            <p:cNvSpPr/>
            <p:nvPr/>
          </p:nvSpPr>
          <p:spPr>
            <a:xfrm>
              <a:off x="2276475" y="752150"/>
              <a:ext cx="52975" cy="49975"/>
            </a:xfrm>
            <a:custGeom>
              <a:rect b="b" l="l" r="r" t="t"/>
              <a:pathLst>
                <a:path extrusionOk="0" h="1999" w="2119">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7"/>
            <p:cNvSpPr/>
            <p:nvPr/>
          </p:nvSpPr>
          <p:spPr>
            <a:xfrm>
              <a:off x="4008525" y="3642200"/>
              <a:ext cx="64325" cy="60525"/>
            </a:xfrm>
            <a:custGeom>
              <a:rect b="b" l="l" r="r" t="t"/>
              <a:pathLst>
                <a:path extrusionOk="0" h="2421" w="2573">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7"/>
            <p:cNvSpPr/>
            <p:nvPr/>
          </p:nvSpPr>
          <p:spPr>
            <a:xfrm>
              <a:off x="1777300" y="1209025"/>
              <a:ext cx="37825" cy="40825"/>
            </a:xfrm>
            <a:custGeom>
              <a:rect b="b" l="l" r="r" t="t"/>
              <a:pathLst>
                <a:path extrusionOk="0" h="1633" w="1513">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7"/>
            <p:cNvSpPr/>
            <p:nvPr/>
          </p:nvSpPr>
          <p:spPr>
            <a:xfrm>
              <a:off x="6769225" y="4440150"/>
              <a:ext cx="56750" cy="41625"/>
            </a:xfrm>
            <a:custGeom>
              <a:rect b="b" l="l" r="r" t="t"/>
              <a:pathLst>
                <a:path extrusionOk="0" h="1665" w="227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7"/>
            <p:cNvSpPr/>
            <p:nvPr/>
          </p:nvSpPr>
          <p:spPr>
            <a:xfrm>
              <a:off x="3637925" y="3139225"/>
              <a:ext cx="41625" cy="31250"/>
            </a:xfrm>
            <a:custGeom>
              <a:rect b="b" l="l" r="r" t="t"/>
              <a:pathLst>
                <a:path extrusionOk="0" h="1250" w="1665">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7"/>
            <p:cNvSpPr/>
            <p:nvPr/>
          </p:nvSpPr>
          <p:spPr>
            <a:xfrm>
              <a:off x="760000" y="2356400"/>
              <a:ext cx="37850" cy="31250"/>
            </a:xfrm>
            <a:custGeom>
              <a:rect b="b" l="l" r="r" t="t"/>
              <a:pathLst>
                <a:path extrusionOk="0" h="1250" w="1514">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7"/>
            <p:cNvSpPr/>
            <p:nvPr/>
          </p:nvSpPr>
          <p:spPr>
            <a:xfrm>
              <a:off x="771350" y="1153800"/>
              <a:ext cx="49175" cy="40900"/>
            </a:xfrm>
            <a:custGeom>
              <a:rect b="b" l="l" r="r" t="t"/>
              <a:pathLst>
                <a:path extrusionOk="0" h="1636" w="1967">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7"/>
            <p:cNvSpPr/>
            <p:nvPr/>
          </p:nvSpPr>
          <p:spPr>
            <a:xfrm>
              <a:off x="1467175" y="2396975"/>
              <a:ext cx="37850" cy="32775"/>
            </a:xfrm>
            <a:custGeom>
              <a:rect b="b" l="l" r="r" t="t"/>
              <a:pathLst>
                <a:path extrusionOk="0" h="1311" w="1514">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7"/>
            <p:cNvSpPr/>
            <p:nvPr/>
          </p:nvSpPr>
          <p:spPr>
            <a:xfrm>
              <a:off x="3331600" y="3670350"/>
              <a:ext cx="37825" cy="28600"/>
            </a:xfrm>
            <a:custGeom>
              <a:rect b="b" l="l" r="r" t="t"/>
              <a:pathLst>
                <a:path extrusionOk="0" h="1144" w="1513">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17"/>
            <p:cNvSpPr/>
            <p:nvPr/>
          </p:nvSpPr>
          <p:spPr>
            <a:xfrm>
              <a:off x="5725450" y="5058975"/>
              <a:ext cx="75650" cy="39225"/>
            </a:xfrm>
            <a:custGeom>
              <a:rect b="b" l="l" r="r" t="t"/>
              <a:pathLst>
                <a:path extrusionOk="0" h="1569" w="3026">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17"/>
            <p:cNvSpPr/>
            <p:nvPr/>
          </p:nvSpPr>
          <p:spPr>
            <a:xfrm>
              <a:off x="5649825" y="5094150"/>
              <a:ext cx="56750" cy="38075"/>
            </a:xfrm>
            <a:custGeom>
              <a:rect b="b" l="l" r="r" t="t"/>
              <a:pathLst>
                <a:path extrusionOk="0" h="1523" w="227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17"/>
            <p:cNvSpPr/>
            <p:nvPr/>
          </p:nvSpPr>
          <p:spPr>
            <a:xfrm>
              <a:off x="2314300" y="2049075"/>
              <a:ext cx="34050" cy="31275"/>
            </a:xfrm>
            <a:custGeom>
              <a:rect b="b" l="l" r="r" t="t"/>
              <a:pathLst>
                <a:path extrusionOk="0" h="1251" w="1362">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17"/>
            <p:cNvSpPr/>
            <p:nvPr/>
          </p:nvSpPr>
          <p:spPr>
            <a:xfrm>
              <a:off x="3513125" y="2976600"/>
              <a:ext cx="26500" cy="22725"/>
            </a:xfrm>
            <a:custGeom>
              <a:rect b="b" l="l" r="r" t="t"/>
              <a:pathLst>
                <a:path extrusionOk="0" h="909" w="106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17"/>
            <p:cNvSpPr/>
            <p:nvPr/>
          </p:nvSpPr>
          <p:spPr>
            <a:xfrm>
              <a:off x="1811325" y="3343425"/>
              <a:ext cx="30275" cy="25775"/>
            </a:xfrm>
            <a:custGeom>
              <a:rect b="b" l="l" r="r" t="t"/>
              <a:pathLst>
                <a:path extrusionOk="0" h="1031" w="1211">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17"/>
            <p:cNvSpPr/>
            <p:nvPr/>
          </p:nvSpPr>
          <p:spPr>
            <a:xfrm>
              <a:off x="5313250" y="4795275"/>
              <a:ext cx="22700" cy="23400"/>
            </a:xfrm>
            <a:custGeom>
              <a:rect b="b" l="l" r="r" t="t"/>
              <a:pathLst>
                <a:path extrusionOk="0" h="936" w="908">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17"/>
            <p:cNvSpPr/>
            <p:nvPr/>
          </p:nvSpPr>
          <p:spPr>
            <a:xfrm>
              <a:off x="5827550" y="4734775"/>
              <a:ext cx="34075" cy="30625"/>
            </a:xfrm>
            <a:custGeom>
              <a:rect b="b" l="l" r="r" t="t"/>
              <a:pathLst>
                <a:path extrusionOk="0" h="1225" w="1363">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17"/>
            <p:cNvSpPr/>
            <p:nvPr/>
          </p:nvSpPr>
          <p:spPr>
            <a:xfrm>
              <a:off x="6697375" y="4392275"/>
              <a:ext cx="37825" cy="28975"/>
            </a:xfrm>
            <a:custGeom>
              <a:rect b="b" l="l" r="r" t="t"/>
              <a:pathLst>
                <a:path extrusionOk="0" h="1159" w="1513">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17"/>
            <p:cNvSpPr/>
            <p:nvPr/>
          </p:nvSpPr>
          <p:spPr>
            <a:xfrm>
              <a:off x="1890750" y="2827700"/>
              <a:ext cx="34050" cy="28925"/>
            </a:xfrm>
            <a:custGeom>
              <a:rect b="b" l="l" r="r" t="t"/>
              <a:pathLst>
                <a:path extrusionOk="0" h="1157" w="1362">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17"/>
            <p:cNvSpPr/>
            <p:nvPr/>
          </p:nvSpPr>
          <p:spPr>
            <a:xfrm>
              <a:off x="1754600" y="1452550"/>
              <a:ext cx="22725" cy="18925"/>
            </a:xfrm>
            <a:custGeom>
              <a:rect b="b" l="l" r="r" t="t"/>
              <a:pathLst>
                <a:path extrusionOk="0" h="757" w="909">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7"/>
            <p:cNvSpPr/>
            <p:nvPr/>
          </p:nvSpPr>
          <p:spPr>
            <a:xfrm>
              <a:off x="6595250" y="4837225"/>
              <a:ext cx="18950" cy="20425"/>
            </a:xfrm>
            <a:custGeom>
              <a:rect b="b" l="l" r="r" t="t"/>
              <a:pathLst>
                <a:path extrusionOk="0" h="817" w="758">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7"/>
            <p:cNvSpPr/>
            <p:nvPr/>
          </p:nvSpPr>
          <p:spPr>
            <a:xfrm>
              <a:off x="1724350" y="1632400"/>
              <a:ext cx="18925" cy="18500"/>
            </a:xfrm>
            <a:custGeom>
              <a:rect b="b" l="l" r="r" t="t"/>
              <a:pathLst>
                <a:path extrusionOk="0" h="740" w="757">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7"/>
            <p:cNvSpPr/>
            <p:nvPr/>
          </p:nvSpPr>
          <p:spPr>
            <a:xfrm>
              <a:off x="873450" y="1443975"/>
              <a:ext cx="41625" cy="50200"/>
            </a:xfrm>
            <a:custGeom>
              <a:rect b="b" l="l" r="r" t="t"/>
              <a:pathLst>
                <a:path extrusionOk="0" h="2008" w="1665">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7"/>
            <p:cNvSpPr/>
            <p:nvPr/>
          </p:nvSpPr>
          <p:spPr>
            <a:xfrm>
              <a:off x="1054975" y="1327750"/>
              <a:ext cx="56750" cy="49200"/>
            </a:xfrm>
            <a:custGeom>
              <a:rect b="b" l="l" r="r" t="t"/>
              <a:pathLst>
                <a:path extrusionOk="0" h="1968" w="2270">
                  <a:moveTo>
                    <a:pt x="454" y="1"/>
                  </a:moveTo>
                  <a:lnTo>
                    <a:pt x="454" y="1"/>
                  </a:lnTo>
                  <a:cubicBezTo>
                    <a:pt x="303" y="606"/>
                    <a:pt x="152" y="1211"/>
                    <a:pt x="0" y="1967"/>
                  </a:cubicBezTo>
                  <a:cubicBezTo>
                    <a:pt x="2269" y="1816"/>
                    <a:pt x="757" y="757"/>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7"/>
            <p:cNvSpPr/>
            <p:nvPr/>
          </p:nvSpPr>
          <p:spPr>
            <a:xfrm>
              <a:off x="6440200" y="3697425"/>
              <a:ext cx="22725" cy="20425"/>
            </a:xfrm>
            <a:custGeom>
              <a:rect b="b" l="l" r="r" t="t"/>
              <a:pathLst>
                <a:path extrusionOk="0" h="817" w="909">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7"/>
            <p:cNvSpPr/>
            <p:nvPr/>
          </p:nvSpPr>
          <p:spPr>
            <a:xfrm>
              <a:off x="3297550" y="2708100"/>
              <a:ext cx="22725" cy="18925"/>
            </a:xfrm>
            <a:custGeom>
              <a:rect b="b" l="l" r="r" t="t"/>
              <a:pathLst>
                <a:path extrusionOk="0" h="757" w="909">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7"/>
            <p:cNvSpPr/>
            <p:nvPr/>
          </p:nvSpPr>
          <p:spPr>
            <a:xfrm>
              <a:off x="2590375" y="1577350"/>
              <a:ext cx="45400" cy="27100"/>
            </a:xfrm>
            <a:custGeom>
              <a:rect b="b" l="l" r="r" t="t"/>
              <a:pathLst>
                <a:path extrusionOk="0" h="1084" w="1816">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7"/>
            <p:cNvSpPr/>
            <p:nvPr/>
          </p:nvSpPr>
          <p:spPr>
            <a:xfrm>
              <a:off x="3649275" y="3941375"/>
              <a:ext cx="45400" cy="18500"/>
            </a:xfrm>
            <a:custGeom>
              <a:rect b="b" l="l" r="r" t="t"/>
              <a:pathLst>
                <a:path extrusionOk="0" h="740" w="1816">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7"/>
            <p:cNvSpPr/>
            <p:nvPr/>
          </p:nvSpPr>
          <p:spPr>
            <a:xfrm>
              <a:off x="2287825" y="1836875"/>
              <a:ext cx="30275" cy="24125"/>
            </a:xfrm>
            <a:custGeom>
              <a:rect b="b" l="l" r="r" t="t"/>
              <a:pathLst>
                <a:path extrusionOk="0" h="965" w="1211">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7"/>
            <p:cNvSpPr/>
            <p:nvPr/>
          </p:nvSpPr>
          <p:spPr>
            <a:xfrm>
              <a:off x="487700" y="268875"/>
              <a:ext cx="30300" cy="28175"/>
            </a:xfrm>
            <a:custGeom>
              <a:rect b="b" l="l" r="r" t="t"/>
              <a:pathLst>
                <a:path extrusionOk="0" h="1127" w="1212">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7"/>
            <p:cNvSpPr/>
            <p:nvPr/>
          </p:nvSpPr>
          <p:spPr>
            <a:xfrm>
              <a:off x="4004750" y="3606825"/>
              <a:ext cx="37850" cy="29250"/>
            </a:xfrm>
            <a:custGeom>
              <a:rect b="b" l="l" r="r" t="t"/>
              <a:pathLst>
                <a:path extrusionOk="0" h="1170" w="1514">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7"/>
            <p:cNvSpPr/>
            <p:nvPr/>
          </p:nvSpPr>
          <p:spPr>
            <a:xfrm>
              <a:off x="2700050" y="1260975"/>
              <a:ext cx="22700" cy="22000"/>
            </a:xfrm>
            <a:custGeom>
              <a:rect b="b" l="l" r="r" t="t"/>
              <a:pathLst>
                <a:path extrusionOk="0" h="880" w="908">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7"/>
            <p:cNvSpPr/>
            <p:nvPr/>
          </p:nvSpPr>
          <p:spPr>
            <a:xfrm>
              <a:off x="3736250" y="2023600"/>
              <a:ext cx="26500" cy="18925"/>
            </a:xfrm>
            <a:custGeom>
              <a:rect b="b" l="l" r="r" t="t"/>
              <a:pathLst>
                <a:path extrusionOk="0" h="757" w="106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7"/>
            <p:cNvSpPr/>
            <p:nvPr/>
          </p:nvSpPr>
          <p:spPr>
            <a:xfrm>
              <a:off x="6614175" y="5054675"/>
              <a:ext cx="45400" cy="28400"/>
            </a:xfrm>
            <a:custGeom>
              <a:rect b="b" l="l" r="r" t="t"/>
              <a:pathLst>
                <a:path extrusionOk="0" h="1136" w="1816">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7"/>
            <p:cNvSpPr/>
            <p:nvPr/>
          </p:nvSpPr>
          <p:spPr>
            <a:xfrm>
              <a:off x="903700" y="1456325"/>
              <a:ext cx="30275" cy="40125"/>
            </a:xfrm>
            <a:custGeom>
              <a:rect b="b" l="l" r="r" t="t"/>
              <a:pathLst>
                <a:path extrusionOk="0" h="1605" w="1211">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7"/>
            <p:cNvSpPr/>
            <p:nvPr/>
          </p:nvSpPr>
          <p:spPr>
            <a:xfrm>
              <a:off x="2730300" y="2186225"/>
              <a:ext cx="22700" cy="13050"/>
            </a:xfrm>
            <a:custGeom>
              <a:rect b="b" l="l" r="r" t="t"/>
              <a:pathLst>
                <a:path extrusionOk="0" h="522" w="908">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7"/>
            <p:cNvSpPr/>
            <p:nvPr/>
          </p:nvSpPr>
          <p:spPr>
            <a:xfrm>
              <a:off x="4889675" y="4512000"/>
              <a:ext cx="30275" cy="22700"/>
            </a:xfrm>
            <a:custGeom>
              <a:rect b="b" l="l" r="r" t="t"/>
              <a:pathLst>
                <a:path extrusionOk="0" h="908" w="1211">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7"/>
            <p:cNvSpPr/>
            <p:nvPr/>
          </p:nvSpPr>
          <p:spPr>
            <a:xfrm>
              <a:off x="5730250" y="4364500"/>
              <a:ext cx="14125" cy="9075"/>
            </a:xfrm>
            <a:custGeom>
              <a:rect b="b" l="l" r="r" t="t"/>
              <a:pathLst>
                <a:path extrusionOk="0" h="363" w="565">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7"/>
            <p:cNvSpPr/>
            <p:nvPr/>
          </p:nvSpPr>
          <p:spPr>
            <a:xfrm>
              <a:off x="4761100" y="4523350"/>
              <a:ext cx="22725" cy="22700"/>
            </a:xfrm>
            <a:custGeom>
              <a:rect b="b" l="l" r="r" t="t"/>
              <a:pathLst>
                <a:path extrusionOk="0" h="908" w="909">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7"/>
            <p:cNvSpPr/>
            <p:nvPr/>
          </p:nvSpPr>
          <p:spPr>
            <a:xfrm>
              <a:off x="6262450" y="4220800"/>
              <a:ext cx="11375" cy="11375"/>
            </a:xfrm>
            <a:custGeom>
              <a:rect b="b" l="l" r="r" t="t"/>
              <a:pathLst>
                <a:path extrusionOk="0" h="455" w="455">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7"/>
            <p:cNvSpPr/>
            <p:nvPr/>
          </p:nvSpPr>
          <p:spPr>
            <a:xfrm>
              <a:off x="5513675" y="3848700"/>
              <a:ext cx="30275" cy="24200"/>
            </a:xfrm>
            <a:custGeom>
              <a:rect b="b" l="l" r="r" t="t"/>
              <a:pathLst>
                <a:path extrusionOk="0" h="968" w="1211">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17"/>
            <p:cNvSpPr/>
            <p:nvPr/>
          </p:nvSpPr>
          <p:spPr>
            <a:xfrm>
              <a:off x="5733025" y="5146575"/>
              <a:ext cx="22700" cy="17800"/>
            </a:xfrm>
            <a:custGeom>
              <a:rect b="b" l="l" r="r" t="t"/>
              <a:pathLst>
                <a:path extrusionOk="0" h="712" w="908">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7"/>
            <p:cNvSpPr/>
            <p:nvPr/>
          </p:nvSpPr>
          <p:spPr>
            <a:xfrm>
              <a:off x="6833500" y="4481750"/>
              <a:ext cx="22725" cy="18925"/>
            </a:xfrm>
            <a:custGeom>
              <a:rect b="b" l="l" r="r" t="t"/>
              <a:pathLst>
                <a:path extrusionOk="0" h="757" w="909">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17"/>
            <p:cNvSpPr/>
            <p:nvPr/>
          </p:nvSpPr>
          <p:spPr>
            <a:xfrm>
              <a:off x="4821600" y="3903125"/>
              <a:ext cx="18000" cy="19675"/>
            </a:xfrm>
            <a:custGeom>
              <a:rect b="b" l="l" r="r" t="t"/>
              <a:pathLst>
                <a:path extrusionOk="0" h="787" w="72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7"/>
            <p:cNvSpPr/>
            <p:nvPr/>
          </p:nvSpPr>
          <p:spPr>
            <a:xfrm>
              <a:off x="6833500" y="4519550"/>
              <a:ext cx="30275" cy="30275"/>
            </a:xfrm>
            <a:custGeom>
              <a:rect b="b" l="l" r="r" t="t"/>
              <a:pathLst>
                <a:path extrusionOk="0" h="1211" w="1211">
                  <a:moveTo>
                    <a:pt x="1060" y="1"/>
                  </a:moveTo>
                  <a:lnTo>
                    <a:pt x="1060" y="1"/>
                  </a:lnTo>
                  <a:cubicBezTo>
                    <a:pt x="455" y="152"/>
                    <a:pt x="1" y="455"/>
                    <a:pt x="303" y="1211"/>
                  </a:cubicBezTo>
                  <a:cubicBezTo>
                    <a:pt x="908" y="1060"/>
                    <a:pt x="1211" y="757"/>
                    <a:pt x="106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17"/>
            <p:cNvSpPr/>
            <p:nvPr/>
          </p:nvSpPr>
          <p:spPr>
            <a:xfrm>
              <a:off x="4032400" y="4201900"/>
              <a:ext cx="29100" cy="34625"/>
            </a:xfrm>
            <a:custGeom>
              <a:rect b="b" l="l" r="r" t="t"/>
              <a:pathLst>
                <a:path extrusionOk="0" h="1385" w="1164">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17"/>
            <p:cNvSpPr/>
            <p:nvPr/>
          </p:nvSpPr>
          <p:spPr>
            <a:xfrm>
              <a:off x="4035000" y="4168100"/>
              <a:ext cx="30275" cy="22475"/>
            </a:xfrm>
            <a:custGeom>
              <a:rect b="b" l="l" r="r" t="t"/>
              <a:pathLst>
                <a:path extrusionOk="0" h="899" w="1211">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17"/>
            <p:cNvSpPr/>
            <p:nvPr/>
          </p:nvSpPr>
          <p:spPr>
            <a:xfrm>
              <a:off x="7083100" y="4515775"/>
              <a:ext cx="22725" cy="20500"/>
            </a:xfrm>
            <a:custGeom>
              <a:rect b="b" l="l" r="r" t="t"/>
              <a:pathLst>
                <a:path extrusionOk="0" h="820" w="909">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17"/>
            <p:cNvSpPr/>
            <p:nvPr/>
          </p:nvSpPr>
          <p:spPr>
            <a:xfrm>
              <a:off x="7056625" y="4667050"/>
              <a:ext cx="30275" cy="30275"/>
            </a:xfrm>
            <a:custGeom>
              <a:rect b="b" l="l" r="r" t="t"/>
              <a:pathLst>
                <a:path extrusionOk="0" h="1211" w="1211">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7"/>
            <p:cNvSpPr/>
            <p:nvPr/>
          </p:nvSpPr>
          <p:spPr>
            <a:xfrm>
              <a:off x="4000975" y="3623275"/>
              <a:ext cx="26500" cy="26500"/>
            </a:xfrm>
            <a:custGeom>
              <a:rect b="b" l="l" r="r" t="t"/>
              <a:pathLst>
                <a:path extrusionOk="0" h="1060" w="106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7"/>
            <p:cNvSpPr/>
            <p:nvPr/>
          </p:nvSpPr>
          <p:spPr>
            <a:xfrm>
              <a:off x="1505000" y="1709700"/>
              <a:ext cx="11375" cy="13275"/>
            </a:xfrm>
            <a:custGeom>
              <a:rect b="b" l="l" r="r" t="t"/>
              <a:pathLst>
                <a:path extrusionOk="0" h="531" w="455">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7"/>
            <p:cNvSpPr/>
            <p:nvPr/>
          </p:nvSpPr>
          <p:spPr>
            <a:xfrm>
              <a:off x="2155475" y="3245100"/>
              <a:ext cx="18925" cy="18950"/>
            </a:xfrm>
            <a:custGeom>
              <a:rect b="b" l="l" r="r" t="t"/>
              <a:pathLst>
                <a:path extrusionOk="0" h="758" w="757">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7"/>
            <p:cNvSpPr/>
            <p:nvPr/>
          </p:nvSpPr>
          <p:spPr>
            <a:xfrm>
              <a:off x="3789200" y="1951750"/>
              <a:ext cx="15150" cy="7575"/>
            </a:xfrm>
            <a:custGeom>
              <a:rect b="b" l="l" r="r" t="t"/>
              <a:pathLst>
                <a:path extrusionOk="0" h="303" w="606">
                  <a:moveTo>
                    <a:pt x="151" y="0"/>
                  </a:moveTo>
                  <a:cubicBezTo>
                    <a:pt x="151" y="0"/>
                    <a:pt x="0" y="303"/>
                    <a:pt x="0" y="303"/>
                  </a:cubicBezTo>
                  <a:lnTo>
                    <a:pt x="605" y="303"/>
                  </a:lnTo>
                  <a:cubicBezTo>
                    <a:pt x="605" y="152"/>
                    <a:pt x="605" y="152"/>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7"/>
            <p:cNvSpPr/>
            <p:nvPr/>
          </p:nvSpPr>
          <p:spPr>
            <a:xfrm>
              <a:off x="2299175" y="2560600"/>
              <a:ext cx="15150" cy="18950"/>
            </a:xfrm>
            <a:custGeom>
              <a:rect b="b" l="l" r="r" t="t"/>
              <a:pathLst>
                <a:path extrusionOk="0" h="758" w="606">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7"/>
            <p:cNvSpPr/>
            <p:nvPr/>
          </p:nvSpPr>
          <p:spPr>
            <a:xfrm>
              <a:off x="1285650" y="1545425"/>
              <a:ext cx="11375" cy="11750"/>
            </a:xfrm>
            <a:custGeom>
              <a:rect b="b" l="l" r="r" t="t"/>
              <a:pathLst>
                <a:path extrusionOk="0" h="470" w="455">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7"/>
            <p:cNvSpPr/>
            <p:nvPr/>
          </p:nvSpPr>
          <p:spPr>
            <a:xfrm>
              <a:off x="570900" y="435250"/>
              <a:ext cx="18950" cy="18950"/>
            </a:xfrm>
            <a:custGeom>
              <a:rect b="b" l="l" r="r" t="t"/>
              <a:pathLst>
                <a:path extrusionOk="0" h="758" w="758">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7"/>
            <p:cNvSpPr/>
            <p:nvPr/>
          </p:nvSpPr>
          <p:spPr>
            <a:xfrm>
              <a:off x="1667625" y="1747525"/>
              <a:ext cx="15150" cy="15150"/>
            </a:xfrm>
            <a:custGeom>
              <a:rect b="b" l="l" r="r" t="t"/>
              <a:pathLst>
                <a:path extrusionOk="0" h="606" w="606">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7"/>
            <p:cNvSpPr/>
            <p:nvPr/>
          </p:nvSpPr>
          <p:spPr>
            <a:xfrm>
              <a:off x="676800" y="439050"/>
              <a:ext cx="11375" cy="15150"/>
            </a:xfrm>
            <a:custGeom>
              <a:rect b="b" l="l" r="r" t="t"/>
              <a:pathLst>
                <a:path extrusionOk="0" h="606" w="455">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7"/>
            <p:cNvSpPr/>
            <p:nvPr/>
          </p:nvSpPr>
          <p:spPr>
            <a:xfrm>
              <a:off x="3203025" y="3691350"/>
              <a:ext cx="11350" cy="12950"/>
            </a:xfrm>
            <a:custGeom>
              <a:rect b="b" l="l" r="r" t="t"/>
              <a:pathLst>
                <a:path extrusionOk="0" h="518" w="454">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7"/>
            <p:cNvSpPr/>
            <p:nvPr/>
          </p:nvSpPr>
          <p:spPr>
            <a:xfrm>
              <a:off x="2650875" y="1743750"/>
              <a:ext cx="15150" cy="11375"/>
            </a:xfrm>
            <a:custGeom>
              <a:rect b="b" l="l" r="r" t="t"/>
              <a:pathLst>
                <a:path extrusionOk="0" h="455" w="606">
                  <a:moveTo>
                    <a:pt x="152" y="0"/>
                  </a:moveTo>
                  <a:cubicBezTo>
                    <a:pt x="1" y="0"/>
                    <a:pt x="1" y="152"/>
                    <a:pt x="1" y="303"/>
                  </a:cubicBezTo>
                  <a:lnTo>
                    <a:pt x="606" y="454"/>
                  </a:lnTo>
                  <a:cubicBezTo>
                    <a:pt x="606" y="303"/>
                    <a:pt x="606"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7"/>
            <p:cNvSpPr/>
            <p:nvPr/>
          </p:nvSpPr>
          <p:spPr>
            <a:xfrm>
              <a:off x="2038225" y="2190000"/>
              <a:ext cx="15150" cy="18925"/>
            </a:xfrm>
            <a:custGeom>
              <a:rect b="b" l="l" r="r" t="t"/>
              <a:pathLst>
                <a:path extrusionOk="0" h="757" w="606">
                  <a:moveTo>
                    <a:pt x="303" y="0"/>
                  </a:moveTo>
                  <a:cubicBezTo>
                    <a:pt x="303" y="303"/>
                    <a:pt x="152" y="454"/>
                    <a:pt x="1" y="757"/>
                  </a:cubicBezTo>
                  <a:cubicBezTo>
                    <a:pt x="455" y="605"/>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7"/>
            <p:cNvSpPr/>
            <p:nvPr/>
          </p:nvSpPr>
          <p:spPr>
            <a:xfrm>
              <a:off x="2408850" y="3339650"/>
              <a:ext cx="13750" cy="9850"/>
            </a:xfrm>
            <a:custGeom>
              <a:rect b="b" l="l" r="r" t="t"/>
              <a:pathLst>
                <a:path extrusionOk="0" h="394" w="55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7"/>
            <p:cNvSpPr/>
            <p:nvPr/>
          </p:nvSpPr>
          <p:spPr>
            <a:xfrm>
              <a:off x="4118200" y="4249575"/>
              <a:ext cx="11375" cy="9075"/>
            </a:xfrm>
            <a:custGeom>
              <a:rect b="b" l="l" r="r" t="t"/>
              <a:pathLst>
                <a:path extrusionOk="0" h="363" w="455">
                  <a:moveTo>
                    <a:pt x="244" y="0"/>
                  </a:moveTo>
                  <a:cubicBezTo>
                    <a:pt x="82" y="0"/>
                    <a:pt x="1" y="141"/>
                    <a:pt x="1" y="362"/>
                  </a:cubicBezTo>
                  <a:lnTo>
                    <a:pt x="303" y="211"/>
                  </a:lnTo>
                  <a:lnTo>
                    <a:pt x="454" y="60"/>
                  </a:lnTo>
                  <a:cubicBezTo>
                    <a:pt x="373" y="19"/>
                    <a:pt x="303" y="0"/>
                    <a:pt x="24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7"/>
            <p:cNvSpPr/>
            <p:nvPr/>
          </p:nvSpPr>
          <p:spPr>
            <a:xfrm>
              <a:off x="4061475" y="4235925"/>
              <a:ext cx="11375" cy="11375"/>
            </a:xfrm>
            <a:custGeom>
              <a:rect b="b" l="l" r="r" t="t"/>
              <a:pathLst>
                <a:path extrusionOk="0" h="455" w="455">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7"/>
            <p:cNvSpPr/>
            <p:nvPr/>
          </p:nvSpPr>
          <p:spPr>
            <a:xfrm>
              <a:off x="4061475" y="3634625"/>
              <a:ext cx="22725" cy="9850"/>
            </a:xfrm>
            <a:custGeom>
              <a:rect b="b" l="l" r="r" t="t"/>
              <a:pathLst>
                <a:path extrusionOk="0" h="394" w="909">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7"/>
            <p:cNvSpPr/>
            <p:nvPr/>
          </p:nvSpPr>
          <p:spPr>
            <a:xfrm>
              <a:off x="4042575" y="3610950"/>
              <a:ext cx="14475" cy="16125"/>
            </a:xfrm>
            <a:custGeom>
              <a:rect b="b" l="l" r="r" t="t"/>
              <a:pathLst>
                <a:path extrusionOk="0" h="645" w="579">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7"/>
            <p:cNvSpPr/>
            <p:nvPr/>
          </p:nvSpPr>
          <p:spPr>
            <a:xfrm>
              <a:off x="2348325" y="790750"/>
              <a:ext cx="15175" cy="12925"/>
            </a:xfrm>
            <a:custGeom>
              <a:rect b="b" l="l" r="r" t="t"/>
              <a:pathLst>
                <a:path extrusionOk="0" h="517" w="607">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17"/>
            <p:cNvSpPr/>
            <p:nvPr/>
          </p:nvSpPr>
          <p:spPr>
            <a:xfrm>
              <a:off x="5914550" y="4069525"/>
              <a:ext cx="11350" cy="15150"/>
            </a:xfrm>
            <a:custGeom>
              <a:rect b="b" l="l" r="r" t="t"/>
              <a:pathLst>
                <a:path extrusionOk="0" h="606" w="454">
                  <a:moveTo>
                    <a:pt x="0" y="1"/>
                  </a:moveTo>
                  <a:lnTo>
                    <a:pt x="454" y="606"/>
                  </a:lnTo>
                  <a:cubicBezTo>
                    <a:pt x="454" y="606"/>
                    <a:pt x="454" y="454"/>
                    <a:pt x="454" y="303"/>
                  </a:cubicBezTo>
                  <a:cubicBezTo>
                    <a:pt x="454" y="1"/>
                    <a:pt x="303"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17"/>
            <p:cNvSpPr/>
            <p:nvPr/>
          </p:nvSpPr>
          <p:spPr>
            <a:xfrm>
              <a:off x="238125" y="1392050"/>
              <a:ext cx="11350" cy="11950"/>
            </a:xfrm>
            <a:custGeom>
              <a:rect b="b" l="l" r="r" t="t"/>
              <a:pathLst>
                <a:path extrusionOk="0" h="478" w="454">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7"/>
            <p:cNvSpPr/>
            <p:nvPr/>
          </p:nvSpPr>
          <p:spPr>
            <a:xfrm>
              <a:off x="6451550" y="5060350"/>
              <a:ext cx="34050" cy="15725"/>
            </a:xfrm>
            <a:custGeom>
              <a:rect b="b" l="l" r="r" t="t"/>
              <a:pathLst>
                <a:path extrusionOk="0" h="629" w="1362">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7"/>
            <p:cNvSpPr/>
            <p:nvPr/>
          </p:nvSpPr>
          <p:spPr>
            <a:xfrm>
              <a:off x="6512050" y="5041450"/>
              <a:ext cx="26500" cy="34050"/>
            </a:xfrm>
            <a:custGeom>
              <a:rect b="b" l="l" r="r" t="t"/>
              <a:pathLst>
                <a:path extrusionOk="0" h="1362" w="106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17"/>
            <p:cNvSpPr/>
            <p:nvPr/>
          </p:nvSpPr>
          <p:spPr>
            <a:xfrm>
              <a:off x="6500700" y="5075475"/>
              <a:ext cx="26000" cy="19675"/>
            </a:xfrm>
            <a:custGeom>
              <a:rect b="b" l="l" r="r" t="t"/>
              <a:pathLst>
                <a:path extrusionOk="0" h="787" w="104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17"/>
            <p:cNvSpPr/>
            <p:nvPr/>
          </p:nvSpPr>
          <p:spPr>
            <a:xfrm>
              <a:off x="6602825" y="5049000"/>
              <a:ext cx="11375" cy="12950"/>
            </a:xfrm>
            <a:custGeom>
              <a:rect b="b" l="l" r="r" t="t"/>
              <a:pathLst>
                <a:path extrusionOk="0" h="518" w="455">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17"/>
            <p:cNvSpPr/>
            <p:nvPr/>
          </p:nvSpPr>
          <p:spPr>
            <a:xfrm>
              <a:off x="4821600" y="4534675"/>
              <a:ext cx="79450" cy="71875"/>
            </a:xfrm>
            <a:custGeom>
              <a:rect b="b" l="l" r="r" t="t"/>
              <a:pathLst>
                <a:path extrusionOk="0" h="2875" w="3178">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7"/>
            <p:cNvSpPr/>
            <p:nvPr/>
          </p:nvSpPr>
          <p:spPr>
            <a:xfrm>
              <a:off x="4927500" y="4546025"/>
              <a:ext cx="25" cy="11375"/>
            </a:xfrm>
            <a:custGeom>
              <a:rect b="b" l="l" r="r" t="t"/>
              <a:pathLst>
                <a:path extrusionOk="0" h="455" w="1">
                  <a:moveTo>
                    <a:pt x="0" y="1"/>
                  </a:moveTo>
                  <a:lnTo>
                    <a:pt x="0" y="454"/>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7"/>
            <p:cNvSpPr/>
            <p:nvPr/>
          </p:nvSpPr>
          <p:spPr>
            <a:xfrm>
              <a:off x="5995150" y="4114900"/>
              <a:ext cx="36650" cy="28175"/>
            </a:xfrm>
            <a:custGeom>
              <a:rect b="b" l="l" r="r" t="t"/>
              <a:pathLst>
                <a:path extrusionOk="0" h="1127" w="1466">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7"/>
            <p:cNvSpPr/>
            <p:nvPr/>
          </p:nvSpPr>
          <p:spPr>
            <a:xfrm>
              <a:off x="5937225" y="4039275"/>
              <a:ext cx="7600" cy="2850"/>
            </a:xfrm>
            <a:custGeom>
              <a:rect b="b" l="l" r="r" t="t"/>
              <a:pathLst>
                <a:path extrusionOk="0" h="114" w="304">
                  <a:moveTo>
                    <a:pt x="1" y="0"/>
                  </a:moveTo>
                  <a:cubicBezTo>
                    <a:pt x="76" y="76"/>
                    <a:pt x="152" y="114"/>
                    <a:pt x="209" y="114"/>
                  </a:cubicBezTo>
                  <a:cubicBezTo>
                    <a:pt x="265" y="114"/>
                    <a:pt x="303" y="76"/>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7"/>
            <p:cNvSpPr/>
            <p:nvPr/>
          </p:nvSpPr>
          <p:spPr>
            <a:xfrm>
              <a:off x="5865375" y="4648125"/>
              <a:ext cx="37850" cy="45275"/>
            </a:xfrm>
            <a:custGeom>
              <a:rect b="b" l="l" r="r" t="t"/>
              <a:pathLst>
                <a:path extrusionOk="0" h="1811" w="1514">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7"/>
            <p:cNvSpPr/>
            <p:nvPr/>
          </p:nvSpPr>
          <p:spPr>
            <a:xfrm>
              <a:off x="5865375" y="4655700"/>
              <a:ext cx="3800" cy="22725"/>
            </a:xfrm>
            <a:custGeom>
              <a:rect b="b" l="l" r="r" t="t"/>
              <a:pathLst>
                <a:path extrusionOk="0" h="909" w="152">
                  <a:moveTo>
                    <a:pt x="152" y="1"/>
                  </a:moveTo>
                  <a:lnTo>
                    <a:pt x="1" y="908"/>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7"/>
            <p:cNvSpPr/>
            <p:nvPr/>
          </p:nvSpPr>
          <p:spPr>
            <a:xfrm>
              <a:off x="7090675" y="4602750"/>
              <a:ext cx="64300" cy="36525"/>
            </a:xfrm>
            <a:custGeom>
              <a:rect b="b" l="l" r="r" t="t"/>
              <a:pathLst>
                <a:path extrusionOk="0" h="1461" w="2572">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7"/>
            <p:cNvSpPr/>
            <p:nvPr/>
          </p:nvSpPr>
          <p:spPr>
            <a:xfrm>
              <a:off x="7170075" y="4586300"/>
              <a:ext cx="68100" cy="49575"/>
            </a:xfrm>
            <a:custGeom>
              <a:rect b="b" l="l" r="r" t="t"/>
              <a:pathLst>
                <a:path extrusionOk="0" h="1983" w="2724">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7"/>
            <p:cNvSpPr/>
            <p:nvPr/>
          </p:nvSpPr>
          <p:spPr>
            <a:xfrm>
              <a:off x="7132275" y="4481750"/>
              <a:ext cx="56750" cy="37825"/>
            </a:xfrm>
            <a:custGeom>
              <a:rect b="b" l="l" r="r" t="t"/>
              <a:pathLst>
                <a:path extrusionOk="0" h="1513" w="227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7"/>
            <p:cNvSpPr/>
            <p:nvPr/>
          </p:nvSpPr>
          <p:spPr>
            <a:xfrm>
              <a:off x="7136050" y="4598625"/>
              <a:ext cx="56750" cy="38200"/>
            </a:xfrm>
            <a:custGeom>
              <a:rect b="b" l="l" r="r" t="t"/>
              <a:pathLst>
                <a:path extrusionOk="0" h="1528" w="227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7"/>
            <p:cNvSpPr/>
            <p:nvPr/>
          </p:nvSpPr>
          <p:spPr>
            <a:xfrm>
              <a:off x="7200350" y="4557375"/>
              <a:ext cx="52950" cy="49175"/>
            </a:xfrm>
            <a:custGeom>
              <a:rect b="b" l="l" r="r" t="t"/>
              <a:pathLst>
                <a:path extrusionOk="0" h="1967" w="2118">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17"/>
            <p:cNvSpPr/>
            <p:nvPr/>
          </p:nvSpPr>
          <p:spPr>
            <a:xfrm>
              <a:off x="7192775" y="4515775"/>
              <a:ext cx="45400" cy="41625"/>
            </a:xfrm>
            <a:custGeom>
              <a:rect b="b" l="l" r="r" t="t"/>
              <a:pathLst>
                <a:path extrusionOk="0" h="1665" w="1816">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17"/>
            <p:cNvSpPr/>
            <p:nvPr/>
          </p:nvSpPr>
          <p:spPr>
            <a:xfrm>
              <a:off x="3573625" y="3944725"/>
              <a:ext cx="3800" cy="11375"/>
            </a:xfrm>
            <a:custGeom>
              <a:rect b="b" l="l" r="r" t="t"/>
              <a:pathLst>
                <a:path extrusionOk="0" h="455" w="152">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7"/>
            <p:cNvSpPr/>
            <p:nvPr/>
          </p:nvSpPr>
          <p:spPr>
            <a:xfrm>
              <a:off x="7192775" y="4648125"/>
              <a:ext cx="87000" cy="56775"/>
            </a:xfrm>
            <a:custGeom>
              <a:rect b="b" l="l" r="r" t="t"/>
              <a:pathLst>
                <a:path extrusionOk="0" h="2271" w="348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7"/>
            <p:cNvSpPr/>
            <p:nvPr/>
          </p:nvSpPr>
          <p:spPr>
            <a:xfrm>
              <a:off x="7157025" y="4661775"/>
              <a:ext cx="13075" cy="9075"/>
            </a:xfrm>
            <a:custGeom>
              <a:rect b="b" l="l" r="r" t="t"/>
              <a:pathLst>
                <a:path extrusionOk="0" h="363" w="523">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7"/>
            <p:cNvSpPr/>
            <p:nvPr/>
          </p:nvSpPr>
          <p:spPr>
            <a:xfrm>
              <a:off x="5559050" y="3846400"/>
              <a:ext cx="11375" cy="3800"/>
            </a:xfrm>
            <a:custGeom>
              <a:rect b="b" l="l" r="r" t="t"/>
              <a:pathLst>
                <a:path extrusionOk="0" h="152" w="455">
                  <a:moveTo>
                    <a:pt x="1" y="1"/>
                  </a:moveTo>
                  <a:cubicBezTo>
                    <a:pt x="152" y="152"/>
                    <a:pt x="152" y="152"/>
                    <a:pt x="303" y="152"/>
                  </a:cubicBezTo>
                  <a:lnTo>
                    <a:pt x="454" y="152"/>
                  </a:lnTo>
                  <a:lnTo>
                    <a:pt x="303"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7"/>
            <p:cNvSpPr/>
            <p:nvPr/>
          </p:nvSpPr>
          <p:spPr>
            <a:xfrm>
              <a:off x="7211675" y="4621675"/>
              <a:ext cx="75675" cy="56750"/>
            </a:xfrm>
            <a:custGeom>
              <a:rect b="b" l="l" r="r" t="t"/>
              <a:pathLst>
                <a:path extrusionOk="0" h="2270" w="3027">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7"/>
            <p:cNvSpPr/>
            <p:nvPr/>
          </p:nvSpPr>
          <p:spPr>
            <a:xfrm>
              <a:off x="7245725" y="4587625"/>
              <a:ext cx="52975" cy="52975"/>
            </a:xfrm>
            <a:custGeom>
              <a:rect b="b" l="l" r="r" t="t"/>
              <a:pathLst>
                <a:path extrusionOk="0" h="2119" w="2119">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7"/>
            <p:cNvSpPr/>
            <p:nvPr/>
          </p:nvSpPr>
          <p:spPr>
            <a:xfrm>
              <a:off x="7321625" y="4591400"/>
              <a:ext cx="3525" cy="9075"/>
            </a:xfrm>
            <a:custGeom>
              <a:rect b="b" l="l" r="r" t="t"/>
              <a:pathLst>
                <a:path extrusionOk="0" h="363" w="141">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7"/>
            <p:cNvSpPr/>
            <p:nvPr/>
          </p:nvSpPr>
          <p:spPr>
            <a:xfrm>
              <a:off x="7189000" y="4635375"/>
              <a:ext cx="34050" cy="65725"/>
            </a:xfrm>
            <a:custGeom>
              <a:rect b="b" l="l" r="r" t="t"/>
              <a:pathLst>
                <a:path extrusionOk="0" h="2629" w="1362">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7"/>
            <p:cNvSpPr/>
            <p:nvPr/>
          </p:nvSpPr>
          <p:spPr>
            <a:xfrm>
              <a:off x="7192775" y="4625450"/>
              <a:ext cx="22725" cy="22700"/>
            </a:xfrm>
            <a:custGeom>
              <a:rect b="b" l="l" r="r" t="t"/>
              <a:pathLst>
                <a:path extrusionOk="0" h="908" w="909">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7"/>
            <p:cNvSpPr/>
            <p:nvPr/>
          </p:nvSpPr>
          <p:spPr>
            <a:xfrm>
              <a:off x="4734625" y="4572500"/>
              <a:ext cx="105925" cy="71875"/>
            </a:xfrm>
            <a:custGeom>
              <a:rect b="b" l="l" r="r" t="t"/>
              <a:pathLst>
                <a:path extrusionOk="0" h="2875" w="4237">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7"/>
            <p:cNvSpPr/>
            <p:nvPr/>
          </p:nvSpPr>
          <p:spPr>
            <a:xfrm>
              <a:off x="4814050" y="4515775"/>
              <a:ext cx="11375" cy="18925"/>
            </a:xfrm>
            <a:custGeom>
              <a:rect b="b" l="l" r="r" t="t"/>
              <a:pathLst>
                <a:path extrusionOk="0" h="757" w="455">
                  <a:moveTo>
                    <a:pt x="454" y="1"/>
                  </a:moveTo>
                  <a:cubicBezTo>
                    <a:pt x="152" y="152"/>
                    <a:pt x="0" y="454"/>
                    <a:pt x="303" y="757"/>
                  </a:cubicBezTo>
                  <a:lnTo>
                    <a:pt x="454"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7"/>
            <p:cNvSpPr/>
            <p:nvPr/>
          </p:nvSpPr>
          <p:spPr>
            <a:xfrm>
              <a:off x="4129550" y="4205675"/>
              <a:ext cx="25" cy="11375"/>
            </a:xfrm>
            <a:custGeom>
              <a:rect b="b" l="l" r="r" t="t"/>
              <a:pathLst>
                <a:path extrusionOk="0" h="455" w="1">
                  <a:moveTo>
                    <a:pt x="0" y="454"/>
                  </a:moveTo>
                  <a:cubicBezTo>
                    <a:pt x="0" y="303"/>
                    <a:pt x="0" y="152"/>
                    <a:pt x="0" y="0"/>
                  </a:cubicBezTo>
                  <a:cubicBezTo>
                    <a:pt x="0" y="152"/>
                    <a:pt x="0" y="303"/>
                    <a:pt x="0" y="454"/>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7"/>
            <p:cNvSpPr/>
            <p:nvPr/>
          </p:nvSpPr>
          <p:spPr>
            <a:xfrm>
              <a:off x="7223025" y="4517300"/>
              <a:ext cx="41625" cy="32525"/>
            </a:xfrm>
            <a:custGeom>
              <a:rect b="b" l="l" r="r" t="t"/>
              <a:pathLst>
                <a:path extrusionOk="0" h="1301" w="1665">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7"/>
            <p:cNvSpPr/>
            <p:nvPr/>
          </p:nvSpPr>
          <p:spPr>
            <a:xfrm>
              <a:off x="7223025" y="4549800"/>
              <a:ext cx="41625" cy="49200"/>
            </a:xfrm>
            <a:custGeom>
              <a:rect b="b" l="l" r="r" t="t"/>
              <a:pathLst>
                <a:path extrusionOk="0" h="1968" w="1665">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7"/>
            <p:cNvSpPr/>
            <p:nvPr/>
          </p:nvSpPr>
          <p:spPr>
            <a:xfrm>
              <a:off x="7238150" y="4538475"/>
              <a:ext cx="15150" cy="22700"/>
            </a:xfrm>
            <a:custGeom>
              <a:rect b="b" l="l" r="r" t="t"/>
              <a:pathLst>
                <a:path extrusionOk="0" h="908" w="606">
                  <a:moveTo>
                    <a:pt x="606" y="0"/>
                  </a:moveTo>
                  <a:lnTo>
                    <a:pt x="1" y="454"/>
                  </a:lnTo>
                  <a:cubicBezTo>
                    <a:pt x="1" y="605"/>
                    <a:pt x="152" y="756"/>
                    <a:pt x="303" y="908"/>
                  </a:cubicBezTo>
                  <a:cubicBezTo>
                    <a:pt x="455" y="605"/>
                    <a:pt x="606" y="303"/>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7"/>
            <p:cNvSpPr/>
            <p:nvPr/>
          </p:nvSpPr>
          <p:spPr>
            <a:xfrm>
              <a:off x="7264625" y="4587625"/>
              <a:ext cx="22725" cy="7600"/>
            </a:xfrm>
            <a:custGeom>
              <a:rect b="b" l="l" r="r" t="t"/>
              <a:pathLst>
                <a:path extrusionOk="0" h="304" w="909">
                  <a:moveTo>
                    <a:pt x="1" y="1"/>
                  </a:moveTo>
                  <a:cubicBezTo>
                    <a:pt x="303" y="152"/>
                    <a:pt x="606" y="303"/>
                    <a:pt x="908" y="303"/>
                  </a:cubicBezTo>
                  <a:cubicBezTo>
                    <a:pt x="606" y="1"/>
                    <a:pt x="303" y="1"/>
                    <a:pt x="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7"/>
            <p:cNvSpPr/>
            <p:nvPr/>
          </p:nvSpPr>
          <p:spPr>
            <a:xfrm>
              <a:off x="4764875" y="4621675"/>
              <a:ext cx="34075" cy="26475"/>
            </a:xfrm>
            <a:custGeom>
              <a:rect b="b" l="l" r="r" t="t"/>
              <a:pathLst>
                <a:path extrusionOk="0" h="1059" w="1363">
                  <a:moveTo>
                    <a:pt x="303" y="0"/>
                  </a:moveTo>
                  <a:cubicBezTo>
                    <a:pt x="1" y="1059"/>
                    <a:pt x="908" y="756"/>
                    <a:pt x="1362" y="908"/>
                  </a:cubicBezTo>
                  <a:cubicBezTo>
                    <a:pt x="1362" y="151"/>
                    <a:pt x="1060"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7"/>
            <p:cNvSpPr/>
            <p:nvPr/>
          </p:nvSpPr>
          <p:spPr>
            <a:xfrm>
              <a:off x="7151175" y="4455275"/>
              <a:ext cx="11375" cy="15150"/>
            </a:xfrm>
            <a:custGeom>
              <a:rect b="b" l="l" r="r" t="t"/>
              <a:pathLst>
                <a:path extrusionOk="0" h="606" w="455">
                  <a:moveTo>
                    <a:pt x="454" y="0"/>
                  </a:moveTo>
                  <a:lnTo>
                    <a:pt x="454" y="0"/>
                  </a:lnTo>
                  <a:cubicBezTo>
                    <a:pt x="152" y="151"/>
                    <a:pt x="1" y="454"/>
                    <a:pt x="303" y="605"/>
                  </a:cubicBezTo>
                  <a:cubicBezTo>
                    <a:pt x="454" y="454"/>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7"/>
            <p:cNvSpPr/>
            <p:nvPr/>
          </p:nvSpPr>
          <p:spPr>
            <a:xfrm>
              <a:off x="5672500" y="5083050"/>
              <a:ext cx="64325" cy="30275"/>
            </a:xfrm>
            <a:custGeom>
              <a:rect b="b" l="l" r="r" t="t"/>
              <a:pathLst>
                <a:path extrusionOk="0" h="1211" w="2573">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7"/>
            <p:cNvSpPr/>
            <p:nvPr/>
          </p:nvSpPr>
          <p:spPr>
            <a:xfrm>
              <a:off x="5736800" y="5090600"/>
              <a:ext cx="18925" cy="15150"/>
            </a:xfrm>
            <a:custGeom>
              <a:rect b="b" l="l" r="r" t="t"/>
              <a:pathLst>
                <a:path extrusionOk="0" h="606" w="757">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7"/>
            <p:cNvSpPr/>
            <p:nvPr/>
          </p:nvSpPr>
          <p:spPr>
            <a:xfrm>
              <a:off x="5528800" y="3903125"/>
              <a:ext cx="3800" cy="11375"/>
            </a:xfrm>
            <a:custGeom>
              <a:rect b="b" l="l" r="r" t="t"/>
              <a:pathLst>
                <a:path extrusionOk="0" h="455" w="152">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7"/>
            <p:cNvSpPr/>
            <p:nvPr/>
          </p:nvSpPr>
          <p:spPr>
            <a:xfrm>
              <a:off x="899925" y="1463900"/>
              <a:ext cx="15150" cy="18925"/>
            </a:xfrm>
            <a:custGeom>
              <a:rect b="b" l="l" r="r" t="t"/>
              <a:pathLst>
                <a:path extrusionOk="0" h="757" w="606">
                  <a:moveTo>
                    <a:pt x="454" y="0"/>
                  </a:moveTo>
                  <a:lnTo>
                    <a:pt x="454" y="0"/>
                  </a:lnTo>
                  <a:cubicBezTo>
                    <a:pt x="0" y="152"/>
                    <a:pt x="0" y="454"/>
                    <a:pt x="152" y="757"/>
                  </a:cubicBezTo>
                  <a:cubicBezTo>
                    <a:pt x="605" y="605"/>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7"/>
            <p:cNvSpPr/>
            <p:nvPr/>
          </p:nvSpPr>
          <p:spPr>
            <a:xfrm>
              <a:off x="4840525" y="4546025"/>
              <a:ext cx="26500" cy="19525"/>
            </a:xfrm>
            <a:custGeom>
              <a:rect b="b" l="l" r="r" t="t"/>
              <a:pathLst>
                <a:path extrusionOk="0" h="781" w="106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7"/>
            <p:cNvSpPr/>
            <p:nvPr/>
          </p:nvSpPr>
          <p:spPr>
            <a:xfrm>
              <a:off x="7207900" y="4595200"/>
              <a:ext cx="60525" cy="45400"/>
            </a:xfrm>
            <a:custGeom>
              <a:rect b="b" l="l" r="r" t="t"/>
              <a:pathLst>
                <a:path extrusionOk="0" h="1816" w="2421">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4" name="Google Shape;1354;p17"/>
          <p:cNvSpPr/>
          <p:nvPr/>
        </p:nvSpPr>
        <p:spPr>
          <a:xfrm rot="2478370">
            <a:off x="8245099" y="1352615"/>
            <a:ext cx="2462744" cy="1933124"/>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17"/>
          <p:cNvSpPr/>
          <p:nvPr/>
        </p:nvSpPr>
        <p:spPr>
          <a:xfrm rot="2478370">
            <a:off x="-1589276" y="2550990"/>
            <a:ext cx="2462744" cy="1933124"/>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17"/>
          <p:cNvSpPr/>
          <p:nvPr/>
        </p:nvSpPr>
        <p:spPr>
          <a:xfrm rot="2700000">
            <a:off x="2488479" y="4680399"/>
            <a:ext cx="1741247" cy="1380462"/>
          </a:xfrm>
          <a:custGeom>
            <a:rect b="b" l="l" r="r" t="t"/>
            <a:pathLst>
              <a:path extrusionOk="0" h="67905" w="85652">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57" name="Google Shape;1357;p17"/>
          <p:cNvPicPr preferRelativeResize="0"/>
          <p:nvPr/>
        </p:nvPicPr>
        <p:blipFill rotWithShape="1">
          <a:blip r:embed="rId8">
            <a:alphaModFix/>
          </a:blip>
          <a:srcRect b="0" l="0" r="0" t="0"/>
          <a:stretch/>
        </p:blipFill>
        <p:spPr>
          <a:xfrm rot="1839992">
            <a:off x="6263754" y="4033729"/>
            <a:ext cx="2071090" cy="2071090"/>
          </a:xfrm>
          <a:prstGeom prst="rect">
            <a:avLst/>
          </a:prstGeom>
          <a:noFill/>
          <a:ln>
            <a:noFill/>
          </a:ln>
        </p:spPr>
      </p:pic>
      <p:sp>
        <p:nvSpPr>
          <p:cNvPr id="1358" name="Google Shape;1358;p17"/>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500"/>
              <a:buNone/>
              <a:defRPr/>
            </a:lvl1pPr>
            <a:lvl2pPr lvl="1" rtl="0" algn="l">
              <a:lnSpc>
                <a:spcPct val="100000"/>
              </a:lnSpc>
              <a:spcBef>
                <a:spcPts val="0"/>
              </a:spcBef>
              <a:spcAft>
                <a:spcPts val="0"/>
              </a:spcAft>
              <a:buSzPts val="3500"/>
              <a:buNone/>
              <a:defRPr/>
            </a:lvl2pPr>
            <a:lvl3pPr lvl="2" rtl="0" algn="l">
              <a:lnSpc>
                <a:spcPct val="100000"/>
              </a:lnSpc>
              <a:spcBef>
                <a:spcPts val="0"/>
              </a:spcBef>
              <a:spcAft>
                <a:spcPts val="0"/>
              </a:spcAft>
              <a:buSzPts val="3500"/>
              <a:buNone/>
              <a:defRPr/>
            </a:lvl3pPr>
            <a:lvl4pPr lvl="3" rtl="0" algn="l">
              <a:lnSpc>
                <a:spcPct val="100000"/>
              </a:lnSpc>
              <a:spcBef>
                <a:spcPts val="0"/>
              </a:spcBef>
              <a:spcAft>
                <a:spcPts val="0"/>
              </a:spcAft>
              <a:buSzPts val="3500"/>
              <a:buNone/>
              <a:defRPr/>
            </a:lvl4pPr>
            <a:lvl5pPr lvl="4" rtl="0" algn="l">
              <a:lnSpc>
                <a:spcPct val="100000"/>
              </a:lnSpc>
              <a:spcBef>
                <a:spcPts val="0"/>
              </a:spcBef>
              <a:spcAft>
                <a:spcPts val="0"/>
              </a:spcAft>
              <a:buSzPts val="3500"/>
              <a:buNone/>
              <a:defRPr/>
            </a:lvl5pPr>
            <a:lvl6pPr lvl="5" rtl="0" algn="l">
              <a:lnSpc>
                <a:spcPct val="100000"/>
              </a:lnSpc>
              <a:spcBef>
                <a:spcPts val="0"/>
              </a:spcBef>
              <a:spcAft>
                <a:spcPts val="0"/>
              </a:spcAft>
              <a:buSzPts val="3500"/>
              <a:buNone/>
              <a:defRPr/>
            </a:lvl6pPr>
            <a:lvl7pPr lvl="6" rtl="0" algn="l">
              <a:lnSpc>
                <a:spcPct val="100000"/>
              </a:lnSpc>
              <a:spcBef>
                <a:spcPts val="0"/>
              </a:spcBef>
              <a:spcAft>
                <a:spcPts val="0"/>
              </a:spcAft>
              <a:buSzPts val="3500"/>
              <a:buNone/>
              <a:defRPr/>
            </a:lvl7pPr>
            <a:lvl8pPr lvl="7" rtl="0" algn="l">
              <a:lnSpc>
                <a:spcPct val="100000"/>
              </a:lnSpc>
              <a:spcBef>
                <a:spcPts val="0"/>
              </a:spcBef>
              <a:spcAft>
                <a:spcPts val="0"/>
              </a:spcAft>
              <a:buSzPts val="3500"/>
              <a:buNone/>
              <a:defRPr/>
            </a:lvl8pPr>
            <a:lvl9pPr lvl="8" rtl="0" algn="l">
              <a:lnSpc>
                <a:spcPct val="100000"/>
              </a:lnSpc>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359" name="Shape 1359"/>
        <p:cNvGrpSpPr/>
        <p:nvPr/>
      </p:nvGrpSpPr>
      <p:grpSpPr>
        <a:xfrm>
          <a:off x="0" y="0"/>
          <a:ext cx="0" cy="0"/>
          <a:chOff x="0" y="0"/>
          <a:chExt cx="0" cy="0"/>
        </a:xfrm>
      </p:grpSpPr>
      <p:pic>
        <p:nvPicPr>
          <p:cNvPr id="1360" name="Google Shape;1360;p18"/>
          <p:cNvPicPr preferRelativeResize="0"/>
          <p:nvPr/>
        </p:nvPicPr>
        <p:blipFill rotWithShape="1">
          <a:blip r:embed="rId2">
            <a:alphaModFix amt="70000"/>
          </a:blip>
          <a:srcRect b="15425" l="0" r="0" t="5834"/>
          <a:stretch/>
        </p:blipFill>
        <p:spPr>
          <a:xfrm>
            <a:off x="0" y="0"/>
            <a:ext cx="9144003" cy="5143498"/>
          </a:xfrm>
          <a:prstGeom prst="rect">
            <a:avLst/>
          </a:prstGeom>
          <a:noFill/>
          <a:ln>
            <a:noFill/>
          </a:ln>
        </p:spPr>
      </p:pic>
      <p:pic>
        <p:nvPicPr>
          <p:cNvPr id="1361" name="Google Shape;1361;p18"/>
          <p:cNvPicPr preferRelativeResize="0"/>
          <p:nvPr/>
        </p:nvPicPr>
        <p:blipFill rotWithShape="1">
          <a:blip r:embed="rId3">
            <a:alphaModFix amt="80000"/>
          </a:blip>
          <a:srcRect b="0" l="0" r="0" t="0"/>
          <a:stretch/>
        </p:blipFill>
        <p:spPr>
          <a:xfrm flipH="1">
            <a:off x="-743519" y="3453116"/>
            <a:ext cx="3176550" cy="3634150"/>
          </a:xfrm>
          <a:prstGeom prst="rect">
            <a:avLst/>
          </a:prstGeom>
          <a:noFill/>
          <a:ln>
            <a:noFill/>
          </a:ln>
        </p:spPr>
      </p:pic>
      <p:pic>
        <p:nvPicPr>
          <p:cNvPr id="1362" name="Google Shape;1362;p18"/>
          <p:cNvPicPr preferRelativeResize="0"/>
          <p:nvPr/>
        </p:nvPicPr>
        <p:blipFill rotWithShape="1">
          <a:blip r:embed="rId4">
            <a:alphaModFix amt="80000"/>
          </a:blip>
          <a:srcRect b="0" l="0" r="0" t="0"/>
          <a:stretch/>
        </p:blipFill>
        <p:spPr>
          <a:xfrm flipH="1" rot="-2566282">
            <a:off x="5466704" y="3821844"/>
            <a:ext cx="2557353" cy="2665043"/>
          </a:xfrm>
          <a:prstGeom prst="rect">
            <a:avLst/>
          </a:prstGeom>
          <a:noFill/>
          <a:ln>
            <a:noFill/>
          </a:ln>
        </p:spPr>
      </p:pic>
      <p:pic>
        <p:nvPicPr>
          <p:cNvPr id="1363" name="Google Shape;1363;p18"/>
          <p:cNvPicPr preferRelativeResize="0"/>
          <p:nvPr/>
        </p:nvPicPr>
        <p:blipFill rotWithShape="1">
          <a:blip r:embed="rId5">
            <a:alphaModFix amt="80000"/>
          </a:blip>
          <a:srcRect b="0" l="0" r="0" t="0"/>
          <a:stretch/>
        </p:blipFill>
        <p:spPr>
          <a:xfrm flipH="1" rot="7394998">
            <a:off x="849297" y="-1342159"/>
            <a:ext cx="2217512" cy="2665049"/>
          </a:xfrm>
          <a:prstGeom prst="rect">
            <a:avLst/>
          </a:prstGeom>
          <a:noFill/>
          <a:ln>
            <a:noFill/>
          </a:ln>
        </p:spPr>
      </p:pic>
      <p:pic>
        <p:nvPicPr>
          <p:cNvPr id="1364" name="Google Shape;1364;p18"/>
          <p:cNvPicPr preferRelativeResize="0"/>
          <p:nvPr/>
        </p:nvPicPr>
        <p:blipFill rotWithShape="1">
          <a:blip r:embed="rId6">
            <a:alphaModFix amt="80000"/>
          </a:blip>
          <a:srcRect b="0" l="0" r="0" t="0"/>
          <a:stretch/>
        </p:blipFill>
        <p:spPr>
          <a:xfrm flipH="1" rot="-2336546">
            <a:off x="7541852" y="-1537022"/>
            <a:ext cx="2969756" cy="3634149"/>
          </a:xfrm>
          <a:prstGeom prst="rect">
            <a:avLst/>
          </a:prstGeom>
          <a:noFill/>
          <a:ln>
            <a:noFill/>
          </a:ln>
        </p:spPr>
      </p:pic>
      <p:pic>
        <p:nvPicPr>
          <p:cNvPr id="1365" name="Google Shape;1365;p18"/>
          <p:cNvPicPr preferRelativeResize="0"/>
          <p:nvPr/>
        </p:nvPicPr>
        <p:blipFill rotWithShape="1">
          <a:blip r:embed="rId4">
            <a:alphaModFix amt="80000"/>
          </a:blip>
          <a:srcRect b="0" l="0" r="0" t="0"/>
          <a:stretch/>
        </p:blipFill>
        <p:spPr>
          <a:xfrm flipH="1">
            <a:off x="-1693321" y="719044"/>
            <a:ext cx="2557352" cy="2665043"/>
          </a:xfrm>
          <a:prstGeom prst="rect">
            <a:avLst/>
          </a:prstGeom>
          <a:noFill/>
          <a:ln>
            <a:noFill/>
          </a:ln>
        </p:spPr>
      </p:pic>
      <p:pic>
        <p:nvPicPr>
          <p:cNvPr id="1366" name="Google Shape;1366;p18"/>
          <p:cNvPicPr preferRelativeResize="0"/>
          <p:nvPr/>
        </p:nvPicPr>
        <p:blipFill rotWithShape="1">
          <a:blip r:embed="rId7">
            <a:alphaModFix amt="50000"/>
          </a:blip>
          <a:srcRect b="0" l="0" r="0" t="0"/>
          <a:stretch/>
        </p:blipFill>
        <p:spPr>
          <a:xfrm flipH="1">
            <a:off x="3508500" y="-1895709"/>
            <a:ext cx="2813212" cy="3634151"/>
          </a:xfrm>
          <a:prstGeom prst="rect">
            <a:avLst/>
          </a:prstGeom>
          <a:noFill/>
          <a:ln>
            <a:noFill/>
          </a:ln>
        </p:spPr>
      </p:pic>
      <p:pic>
        <p:nvPicPr>
          <p:cNvPr id="1367" name="Google Shape;1367;p18"/>
          <p:cNvPicPr preferRelativeResize="0"/>
          <p:nvPr/>
        </p:nvPicPr>
        <p:blipFill rotWithShape="1">
          <a:blip r:embed="rId7">
            <a:alphaModFix amt="50000"/>
          </a:blip>
          <a:srcRect b="0" l="0" r="0" t="0"/>
          <a:stretch/>
        </p:blipFill>
        <p:spPr>
          <a:xfrm flipH="1" rot="-3650780">
            <a:off x="7730100" y="3368992"/>
            <a:ext cx="2813212" cy="3634149"/>
          </a:xfrm>
          <a:prstGeom prst="rect">
            <a:avLst/>
          </a:prstGeom>
          <a:noFill/>
          <a:ln>
            <a:noFill/>
          </a:ln>
        </p:spPr>
      </p:pic>
      <p:sp>
        <p:nvSpPr>
          <p:cNvPr id="1368" name="Google Shape;1368;p18"/>
          <p:cNvSpPr/>
          <p:nvPr/>
        </p:nvSpPr>
        <p:spPr>
          <a:xfrm rot="-3468806">
            <a:off x="-521140" y="-876442"/>
            <a:ext cx="2462794" cy="1933163"/>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8"/>
          <p:cNvSpPr/>
          <p:nvPr/>
        </p:nvSpPr>
        <p:spPr>
          <a:xfrm rot="7508527">
            <a:off x="7337987" y="2875101"/>
            <a:ext cx="2463104" cy="1933406"/>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70" name="Google Shape;1370;p18"/>
          <p:cNvPicPr preferRelativeResize="0"/>
          <p:nvPr/>
        </p:nvPicPr>
        <p:blipFill rotWithShape="1">
          <a:blip r:embed="rId8">
            <a:alphaModFix/>
          </a:blip>
          <a:srcRect b="0" l="0" r="0" t="0"/>
          <a:stretch/>
        </p:blipFill>
        <p:spPr>
          <a:xfrm rot="4010224">
            <a:off x="5970554" y="-929096"/>
            <a:ext cx="2071090" cy="2071090"/>
          </a:xfrm>
          <a:prstGeom prst="rect">
            <a:avLst/>
          </a:prstGeom>
          <a:noFill/>
          <a:ln>
            <a:noFill/>
          </a:ln>
        </p:spPr>
      </p:pic>
      <p:pic>
        <p:nvPicPr>
          <p:cNvPr id="1371" name="Google Shape;1371;p18"/>
          <p:cNvPicPr preferRelativeResize="0"/>
          <p:nvPr/>
        </p:nvPicPr>
        <p:blipFill rotWithShape="1">
          <a:blip r:embed="rId9">
            <a:alphaModFix/>
          </a:blip>
          <a:srcRect b="0" l="0" r="0" t="0"/>
          <a:stretch/>
        </p:blipFill>
        <p:spPr>
          <a:xfrm rot="5759713">
            <a:off x="-789651" y="3199074"/>
            <a:ext cx="1744801" cy="1744801"/>
          </a:xfrm>
          <a:prstGeom prst="rect">
            <a:avLst/>
          </a:prstGeom>
          <a:noFill/>
          <a:ln>
            <a:noFill/>
          </a:ln>
        </p:spPr>
      </p:pic>
      <p:sp>
        <p:nvSpPr>
          <p:cNvPr id="1372" name="Google Shape;1372;p18"/>
          <p:cNvSpPr/>
          <p:nvPr/>
        </p:nvSpPr>
        <p:spPr>
          <a:xfrm>
            <a:off x="4572002" y="4157785"/>
            <a:ext cx="1741519" cy="1380678"/>
          </a:xfrm>
          <a:custGeom>
            <a:rect b="b" l="l" r="r" t="t"/>
            <a:pathLst>
              <a:path extrusionOk="0" h="67905" w="85652">
                <a:moveTo>
                  <a:pt x="40426" y="9683"/>
                </a:moveTo>
                <a:cubicBezTo>
                  <a:pt x="40830" y="9985"/>
                  <a:pt x="41213" y="10308"/>
                  <a:pt x="41596" y="10650"/>
                </a:cubicBezTo>
                <a:cubicBezTo>
                  <a:pt x="41818" y="10852"/>
                  <a:pt x="42039" y="11074"/>
                  <a:pt x="42261" y="11296"/>
                </a:cubicBezTo>
                <a:cubicBezTo>
                  <a:pt x="41535" y="12868"/>
                  <a:pt x="40850" y="14461"/>
                  <a:pt x="40225" y="16074"/>
                </a:cubicBezTo>
                <a:cubicBezTo>
                  <a:pt x="40104" y="16377"/>
                  <a:pt x="40003" y="16659"/>
                  <a:pt x="39882" y="16961"/>
                </a:cubicBezTo>
                <a:cubicBezTo>
                  <a:pt x="39902" y="16881"/>
                  <a:pt x="39943" y="16780"/>
                  <a:pt x="39963" y="16699"/>
                </a:cubicBezTo>
                <a:cubicBezTo>
                  <a:pt x="40366" y="15106"/>
                  <a:pt x="40628" y="13473"/>
                  <a:pt x="40628" y="11840"/>
                </a:cubicBezTo>
                <a:cubicBezTo>
                  <a:pt x="40628" y="11114"/>
                  <a:pt x="40527" y="10388"/>
                  <a:pt x="40426" y="9683"/>
                </a:cubicBezTo>
                <a:close/>
                <a:moveTo>
                  <a:pt x="37200" y="7666"/>
                </a:moveTo>
                <a:cubicBezTo>
                  <a:pt x="37563" y="7848"/>
                  <a:pt x="37926" y="8029"/>
                  <a:pt x="38269" y="8231"/>
                </a:cubicBezTo>
                <a:cubicBezTo>
                  <a:pt x="38914" y="8594"/>
                  <a:pt x="39519" y="8997"/>
                  <a:pt x="40124" y="9441"/>
                </a:cubicBezTo>
                <a:cubicBezTo>
                  <a:pt x="40285" y="10126"/>
                  <a:pt x="40326" y="10872"/>
                  <a:pt x="40346" y="11578"/>
                </a:cubicBezTo>
                <a:cubicBezTo>
                  <a:pt x="40386" y="12364"/>
                  <a:pt x="40346" y="13151"/>
                  <a:pt x="40245" y="13937"/>
                </a:cubicBezTo>
                <a:cubicBezTo>
                  <a:pt x="40043" y="15631"/>
                  <a:pt x="39600" y="17264"/>
                  <a:pt x="39096" y="18877"/>
                </a:cubicBezTo>
                <a:cubicBezTo>
                  <a:pt x="38894" y="19482"/>
                  <a:pt x="38692" y="20066"/>
                  <a:pt x="38491" y="20651"/>
                </a:cubicBezTo>
                <a:cubicBezTo>
                  <a:pt x="38551" y="20308"/>
                  <a:pt x="38592" y="19945"/>
                  <a:pt x="38652" y="19603"/>
                </a:cubicBezTo>
                <a:cubicBezTo>
                  <a:pt x="38955" y="16921"/>
                  <a:pt x="38955" y="14179"/>
                  <a:pt x="38410" y="11538"/>
                </a:cubicBezTo>
                <a:cubicBezTo>
                  <a:pt x="38128" y="10207"/>
                  <a:pt x="37725" y="8916"/>
                  <a:pt x="37200" y="7666"/>
                </a:cubicBezTo>
                <a:close/>
                <a:moveTo>
                  <a:pt x="28168" y="12485"/>
                </a:moveTo>
                <a:cubicBezTo>
                  <a:pt x="27825" y="14602"/>
                  <a:pt x="27543" y="16739"/>
                  <a:pt x="27341" y="18877"/>
                </a:cubicBezTo>
                <a:cubicBezTo>
                  <a:pt x="27119" y="21316"/>
                  <a:pt x="26978" y="23756"/>
                  <a:pt x="26998" y="26196"/>
                </a:cubicBezTo>
                <a:cubicBezTo>
                  <a:pt x="27018" y="28575"/>
                  <a:pt x="27240" y="30934"/>
                  <a:pt x="27885" y="33232"/>
                </a:cubicBezTo>
                <a:cubicBezTo>
                  <a:pt x="28571" y="35652"/>
                  <a:pt x="29559" y="37971"/>
                  <a:pt x="30486" y="40330"/>
                </a:cubicBezTo>
                <a:lnTo>
                  <a:pt x="32059" y="44342"/>
                </a:lnTo>
                <a:cubicBezTo>
                  <a:pt x="32019" y="44241"/>
                  <a:pt x="31958" y="44140"/>
                  <a:pt x="31918" y="44060"/>
                </a:cubicBezTo>
                <a:cubicBezTo>
                  <a:pt x="30406" y="40793"/>
                  <a:pt x="28853" y="37507"/>
                  <a:pt x="26776" y="34563"/>
                </a:cubicBezTo>
                <a:cubicBezTo>
                  <a:pt x="26353" y="33979"/>
                  <a:pt x="25909" y="33394"/>
                  <a:pt x="25425" y="32849"/>
                </a:cubicBezTo>
                <a:cubicBezTo>
                  <a:pt x="25506" y="30369"/>
                  <a:pt x="25546" y="27910"/>
                  <a:pt x="25708" y="25430"/>
                </a:cubicBezTo>
                <a:cubicBezTo>
                  <a:pt x="25889" y="22849"/>
                  <a:pt x="26212" y="20288"/>
                  <a:pt x="26716" y="17748"/>
                </a:cubicBezTo>
                <a:cubicBezTo>
                  <a:pt x="27079" y="15953"/>
                  <a:pt x="27563" y="14199"/>
                  <a:pt x="28168" y="12485"/>
                </a:cubicBezTo>
                <a:close/>
                <a:moveTo>
                  <a:pt x="28127" y="15126"/>
                </a:moveTo>
                <a:lnTo>
                  <a:pt x="28127" y="15126"/>
                </a:lnTo>
                <a:cubicBezTo>
                  <a:pt x="28067" y="17002"/>
                  <a:pt x="28107" y="18897"/>
                  <a:pt x="28208" y="20772"/>
                </a:cubicBezTo>
                <a:cubicBezTo>
                  <a:pt x="28410" y="24059"/>
                  <a:pt x="28833" y="27305"/>
                  <a:pt x="29398" y="30531"/>
                </a:cubicBezTo>
                <a:cubicBezTo>
                  <a:pt x="29982" y="33757"/>
                  <a:pt x="30708" y="36963"/>
                  <a:pt x="31515" y="40128"/>
                </a:cubicBezTo>
                <a:cubicBezTo>
                  <a:pt x="32180" y="42709"/>
                  <a:pt x="32825" y="45330"/>
                  <a:pt x="33692" y="47850"/>
                </a:cubicBezTo>
                <a:cubicBezTo>
                  <a:pt x="33571" y="47608"/>
                  <a:pt x="33470" y="47366"/>
                  <a:pt x="33349" y="47125"/>
                </a:cubicBezTo>
                <a:cubicBezTo>
                  <a:pt x="33067" y="46399"/>
                  <a:pt x="32765" y="45653"/>
                  <a:pt x="32482" y="44927"/>
                </a:cubicBezTo>
                <a:cubicBezTo>
                  <a:pt x="32019" y="43697"/>
                  <a:pt x="31535" y="42467"/>
                  <a:pt x="31051" y="41237"/>
                </a:cubicBezTo>
                <a:cubicBezTo>
                  <a:pt x="30144" y="38878"/>
                  <a:pt x="29135" y="36539"/>
                  <a:pt x="28389" y="34120"/>
                </a:cubicBezTo>
                <a:cubicBezTo>
                  <a:pt x="27664" y="31821"/>
                  <a:pt x="27341" y="29462"/>
                  <a:pt x="27280" y="27043"/>
                </a:cubicBezTo>
                <a:cubicBezTo>
                  <a:pt x="27220" y="24623"/>
                  <a:pt x="27381" y="22183"/>
                  <a:pt x="27583" y="19784"/>
                </a:cubicBezTo>
                <a:cubicBezTo>
                  <a:pt x="27724" y="18211"/>
                  <a:pt x="27905" y="16659"/>
                  <a:pt x="28127" y="15126"/>
                </a:cubicBezTo>
                <a:close/>
                <a:moveTo>
                  <a:pt x="33093" y="6420"/>
                </a:moveTo>
                <a:cubicBezTo>
                  <a:pt x="33588" y="6420"/>
                  <a:pt x="34077" y="6522"/>
                  <a:pt x="34539" y="6638"/>
                </a:cubicBezTo>
                <a:cubicBezTo>
                  <a:pt x="35305" y="6860"/>
                  <a:pt x="36071" y="7142"/>
                  <a:pt x="36797" y="7485"/>
                </a:cubicBezTo>
                <a:cubicBezTo>
                  <a:pt x="37946" y="9824"/>
                  <a:pt x="38450" y="12405"/>
                  <a:pt x="38571" y="15005"/>
                </a:cubicBezTo>
                <a:cubicBezTo>
                  <a:pt x="38713" y="17506"/>
                  <a:pt x="38430" y="20006"/>
                  <a:pt x="37946" y="22466"/>
                </a:cubicBezTo>
                <a:cubicBezTo>
                  <a:pt x="37866" y="22667"/>
                  <a:pt x="37805" y="22869"/>
                  <a:pt x="37745" y="23071"/>
                </a:cubicBezTo>
                <a:cubicBezTo>
                  <a:pt x="36293" y="27768"/>
                  <a:pt x="35245" y="32607"/>
                  <a:pt x="35023" y="37547"/>
                </a:cubicBezTo>
                <a:cubicBezTo>
                  <a:pt x="34821" y="42366"/>
                  <a:pt x="35446" y="47225"/>
                  <a:pt x="37140" y="51762"/>
                </a:cubicBezTo>
                <a:cubicBezTo>
                  <a:pt x="37180" y="51863"/>
                  <a:pt x="37221" y="51943"/>
                  <a:pt x="37241" y="52044"/>
                </a:cubicBezTo>
                <a:cubicBezTo>
                  <a:pt x="37221" y="51943"/>
                  <a:pt x="37160" y="51863"/>
                  <a:pt x="37140" y="51782"/>
                </a:cubicBezTo>
                <a:cubicBezTo>
                  <a:pt x="35708" y="48435"/>
                  <a:pt x="34761" y="44907"/>
                  <a:pt x="34156" y="41318"/>
                </a:cubicBezTo>
                <a:cubicBezTo>
                  <a:pt x="33531" y="37547"/>
                  <a:pt x="33289" y="33716"/>
                  <a:pt x="33228" y="29906"/>
                </a:cubicBezTo>
                <a:cubicBezTo>
                  <a:pt x="33168" y="26034"/>
                  <a:pt x="33269" y="22183"/>
                  <a:pt x="33329" y="18312"/>
                </a:cubicBezTo>
                <a:cubicBezTo>
                  <a:pt x="33410" y="14804"/>
                  <a:pt x="33591" y="11134"/>
                  <a:pt x="32422" y="7767"/>
                </a:cubicBezTo>
                <a:cubicBezTo>
                  <a:pt x="32281" y="7384"/>
                  <a:pt x="32140" y="7001"/>
                  <a:pt x="31958" y="6638"/>
                </a:cubicBezTo>
                <a:cubicBezTo>
                  <a:pt x="32220" y="6537"/>
                  <a:pt x="32482" y="6457"/>
                  <a:pt x="32765" y="6436"/>
                </a:cubicBezTo>
                <a:cubicBezTo>
                  <a:pt x="32874" y="6425"/>
                  <a:pt x="32984" y="6420"/>
                  <a:pt x="33093" y="6420"/>
                </a:cubicBezTo>
                <a:close/>
                <a:moveTo>
                  <a:pt x="64763" y="21034"/>
                </a:moveTo>
                <a:cubicBezTo>
                  <a:pt x="64763" y="21195"/>
                  <a:pt x="64783" y="21357"/>
                  <a:pt x="64783" y="21498"/>
                </a:cubicBezTo>
                <a:lnTo>
                  <a:pt x="64783" y="21518"/>
                </a:lnTo>
                <a:cubicBezTo>
                  <a:pt x="64964" y="26135"/>
                  <a:pt x="63170" y="30591"/>
                  <a:pt x="61012" y="34604"/>
                </a:cubicBezTo>
                <a:cubicBezTo>
                  <a:pt x="58593" y="39100"/>
                  <a:pt x="55569" y="43273"/>
                  <a:pt x="53613" y="48032"/>
                </a:cubicBezTo>
                <a:cubicBezTo>
                  <a:pt x="52947" y="49665"/>
                  <a:pt x="52443" y="51379"/>
                  <a:pt x="51980" y="53093"/>
                </a:cubicBezTo>
                <a:cubicBezTo>
                  <a:pt x="51939" y="53073"/>
                  <a:pt x="51879" y="53073"/>
                  <a:pt x="51838" y="53073"/>
                </a:cubicBezTo>
                <a:cubicBezTo>
                  <a:pt x="51859" y="53032"/>
                  <a:pt x="51859" y="52992"/>
                  <a:pt x="51879" y="52952"/>
                </a:cubicBezTo>
                <a:cubicBezTo>
                  <a:pt x="52201" y="51379"/>
                  <a:pt x="52524" y="49806"/>
                  <a:pt x="52988" y="48274"/>
                </a:cubicBezTo>
                <a:cubicBezTo>
                  <a:pt x="53451" y="46701"/>
                  <a:pt x="54056" y="45149"/>
                  <a:pt x="54742" y="43657"/>
                </a:cubicBezTo>
                <a:cubicBezTo>
                  <a:pt x="56173" y="40572"/>
                  <a:pt x="57948" y="37668"/>
                  <a:pt x="59621" y="34725"/>
                </a:cubicBezTo>
                <a:cubicBezTo>
                  <a:pt x="61133" y="32083"/>
                  <a:pt x="62545" y="29381"/>
                  <a:pt x="63533" y="26498"/>
                </a:cubicBezTo>
                <a:cubicBezTo>
                  <a:pt x="64138" y="24724"/>
                  <a:pt x="64581" y="22889"/>
                  <a:pt x="64763" y="21034"/>
                </a:cubicBezTo>
                <a:close/>
                <a:moveTo>
                  <a:pt x="73876" y="24059"/>
                </a:moveTo>
                <a:lnTo>
                  <a:pt x="73876" y="24059"/>
                </a:lnTo>
                <a:cubicBezTo>
                  <a:pt x="72182" y="25349"/>
                  <a:pt x="70549" y="26740"/>
                  <a:pt x="69037" y="28232"/>
                </a:cubicBezTo>
                <a:cubicBezTo>
                  <a:pt x="66759" y="30470"/>
                  <a:pt x="64702" y="32930"/>
                  <a:pt x="62807" y="35531"/>
                </a:cubicBezTo>
                <a:cubicBezTo>
                  <a:pt x="60932" y="38132"/>
                  <a:pt x="59238" y="40854"/>
                  <a:pt x="57686" y="43677"/>
                </a:cubicBezTo>
                <a:cubicBezTo>
                  <a:pt x="56133" y="46520"/>
                  <a:pt x="54722" y="49423"/>
                  <a:pt x="53371" y="52367"/>
                </a:cubicBezTo>
                <a:cubicBezTo>
                  <a:pt x="52786" y="53677"/>
                  <a:pt x="52201" y="54988"/>
                  <a:pt x="51637" y="56299"/>
                </a:cubicBezTo>
                <a:cubicBezTo>
                  <a:pt x="52121" y="54665"/>
                  <a:pt x="52544" y="52992"/>
                  <a:pt x="53028" y="51399"/>
                </a:cubicBezTo>
                <a:cubicBezTo>
                  <a:pt x="53774" y="48959"/>
                  <a:pt x="54802" y="46620"/>
                  <a:pt x="56012" y="44362"/>
                </a:cubicBezTo>
                <a:cubicBezTo>
                  <a:pt x="57282" y="42003"/>
                  <a:pt x="58714" y="39745"/>
                  <a:pt x="60065" y="37446"/>
                </a:cubicBezTo>
                <a:cubicBezTo>
                  <a:pt x="60750" y="36277"/>
                  <a:pt x="61416" y="35087"/>
                  <a:pt x="62041" y="33878"/>
                </a:cubicBezTo>
                <a:cubicBezTo>
                  <a:pt x="65751" y="30329"/>
                  <a:pt x="69521" y="26780"/>
                  <a:pt x="73876" y="24059"/>
                </a:cubicBezTo>
                <a:close/>
                <a:moveTo>
                  <a:pt x="47564" y="3896"/>
                </a:moveTo>
                <a:lnTo>
                  <a:pt x="47564" y="3896"/>
                </a:lnTo>
                <a:cubicBezTo>
                  <a:pt x="46878" y="7707"/>
                  <a:pt x="45649" y="11376"/>
                  <a:pt x="44298" y="14985"/>
                </a:cubicBezTo>
                <a:cubicBezTo>
                  <a:pt x="42886" y="18756"/>
                  <a:pt x="41314" y="22446"/>
                  <a:pt x="40064" y="26276"/>
                </a:cubicBezTo>
                <a:cubicBezTo>
                  <a:pt x="38834" y="30027"/>
                  <a:pt x="37946" y="33878"/>
                  <a:pt x="37584" y="37809"/>
                </a:cubicBezTo>
                <a:cubicBezTo>
                  <a:pt x="37200" y="41721"/>
                  <a:pt x="37342" y="45673"/>
                  <a:pt x="38108" y="49524"/>
                </a:cubicBezTo>
                <a:cubicBezTo>
                  <a:pt x="38632" y="52246"/>
                  <a:pt x="39499" y="54927"/>
                  <a:pt x="40668" y="57448"/>
                </a:cubicBezTo>
                <a:cubicBezTo>
                  <a:pt x="39963" y="56379"/>
                  <a:pt x="39338" y="55270"/>
                  <a:pt x="38773" y="54121"/>
                </a:cubicBezTo>
                <a:cubicBezTo>
                  <a:pt x="36757" y="49907"/>
                  <a:pt x="35749" y="45249"/>
                  <a:pt x="35587" y="40592"/>
                </a:cubicBezTo>
                <a:cubicBezTo>
                  <a:pt x="35446" y="35793"/>
                  <a:pt x="36192" y="30974"/>
                  <a:pt x="37422" y="26337"/>
                </a:cubicBezTo>
                <a:cubicBezTo>
                  <a:pt x="38027" y="24018"/>
                  <a:pt x="38773" y="21720"/>
                  <a:pt x="39580" y="19461"/>
                </a:cubicBezTo>
                <a:cubicBezTo>
                  <a:pt x="40426" y="17082"/>
                  <a:pt x="41354" y="14723"/>
                  <a:pt x="42402" y="12405"/>
                </a:cubicBezTo>
                <a:cubicBezTo>
                  <a:pt x="43471" y="10045"/>
                  <a:pt x="44701" y="7747"/>
                  <a:pt x="46193" y="5650"/>
                </a:cubicBezTo>
                <a:cubicBezTo>
                  <a:pt x="46636" y="5045"/>
                  <a:pt x="47080" y="4460"/>
                  <a:pt x="47564" y="3896"/>
                </a:cubicBezTo>
                <a:close/>
                <a:moveTo>
                  <a:pt x="31615" y="6779"/>
                </a:moveTo>
                <a:cubicBezTo>
                  <a:pt x="33128" y="10045"/>
                  <a:pt x="33047" y="13735"/>
                  <a:pt x="32986" y="17244"/>
                </a:cubicBezTo>
                <a:cubicBezTo>
                  <a:pt x="32946" y="21095"/>
                  <a:pt x="32825" y="24946"/>
                  <a:pt x="32845" y="28797"/>
                </a:cubicBezTo>
                <a:cubicBezTo>
                  <a:pt x="32886" y="32648"/>
                  <a:pt x="33067" y="36479"/>
                  <a:pt x="33632" y="40289"/>
                </a:cubicBezTo>
                <a:cubicBezTo>
                  <a:pt x="34156" y="43878"/>
                  <a:pt x="35023" y="47427"/>
                  <a:pt x="36354" y="50794"/>
                </a:cubicBezTo>
                <a:cubicBezTo>
                  <a:pt x="37422" y="53516"/>
                  <a:pt x="38813" y="56097"/>
                  <a:pt x="40547" y="58436"/>
                </a:cubicBezTo>
                <a:cubicBezTo>
                  <a:pt x="40426" y="58315"/>
                  <a:pt x="40285" y="58174"/>
                  <a:pt x="40164" y="58053"/>
                </a:cubicBezTo>
                <a:cubicBezTo>
                  <a:pt x="38934" y="56722"/>
                  <a:pt x="37846" y="55250"/>
                  <a:pt x="36878" y="53718"/>
                </a:cubicBezTo>
                <a:cubicBezTo>
                  <a:pt x="36152" y="52609"/>
                  <a:pt x="35507" y="51459"/>
                  <a:pt x="34902" y="50290"/>
                </a:cubicBezTo>
                <a:cubicBezTo>
                  <a:pt x="33672" y="47306"/>
                  <a:pt x="32825" y="44201"/>
                  <a:pt x="32019" y="41076"/>
                </a:cubicBezTo>
                <a:cubicBezTo>
                  <a:pt x="31212" y="37930"/>
                  <a:pt x="30466" y="34745"/>
                  <a:pt x="29881" y="31559"/>
                </a:cubicBezTo>
                <a:cubicBezTo>
                  <a:pt x="29297" y="28373"/>
                  <a:pt x="28813" y="25188"/>
                  <a:pt x="28571" y="21962"/>
                </a:cubicBezTo>
                <a:cubicBezTo>
                  <a:pt x="28329" y="18715"/>
                  <a:pt x="28309" y="15469"/>
                  <a:pt x="28591" y="12243"/>
                </a:cubicBezTo>
                <a:cubicBezTo>
                  <a:pt x="28611" y="12163"/>
                  <a:pt x="28611" y="12082"/>
                  <a:pt x="28631" y="11981"/>
                </a:cubicBezTo>
                <a:lnTo>
                  <a:pt x="28631" y="12001"/>
                </a:lnTo>
                <a:cubicBezTo>
                  <a:pt x="28651" y="11840"/>
                  <a:pt x="28672" y="11699"/>
                  <a:pt x="28692" y="11538"/>
                </a:cubicBezTo>
                <a:cubicBezTo>
                  <a:pt x="28712" y="11497"/>
                  <a:pt x="28692" y="11457"/>
                  <a:pt x="28672" y="11417"/>
                </a:cubicBezTo>
                <a:cubicBezTo>
                  <a:pt x="28692" y="11296"/>
                  <a:pt x="28692" y="11175"/>
                  <a:pt x="28712" y="11054"/>
                </a:cubicBezTo>
                <a:lnTo>
                  <a:pt x="28712" y="11033"/>
                </a:lnTo>
                <a:cubicBezTo>
                  <a:pt x="28793" y="10832"/>
                  <a:pt x="28893" y="10610"/>
                  <a:pt x="28974" y="10388"/>
                </a:cubicBezTo>
                <a:cubicBezTo>
                  <a:pt x="29478" y="9219"/>
                  <a:pt x="30043" y="7949"/>
                  <a:pt x="31071" y="7142"/>
                </a:cubicBezTo>
                <a:cubicBezTo>
                  <a:pt x="31232" y="7001"/>
                  <a:pt x="31434" y="6880"/>
                  <a:pt x="31615" y="6779"/>
                </a:cubicBezTo>
                <a:close/>
                <a:moveTo>
                  <a:pt x="10929" y="27325"/>
                </a:moveTo>
                <a:lnTo>
                  <a:pt x="10929" y="27325"/>
                </a:lnTo>
                <a:cubicBezTo>
                  <a:pt x="11675" y="27345"/>
                  <a:pt x="12400" y="27385"/>
                  <a:pt x="13146" y="27446"/>
                </a:cubicBezTo>
                <a:cubicBezTo>
                  <a:pt x="14699" y="27567"/>
                  <a:pt x="16292" y="27789"/>
                  <a:pt x="17804" y="28232"/>
                </a:cubicBezTo>
                <a:cubicBezTo>
                  <a:pt x="19377" y="28696"/>
                  <a:pt x="20869" y="29402"/>
                  <a:pt x="22220" y="30390"/>
                </a:cubicBezTo>
                <a:cubicBezTo>
                  <a:pt x="23308" y="31196"/>
                  <a:pt x="24296" y="32144"/>
                  <a:pt x="25184" y="33192"/>
                </a:cubicBezTo>
                <a:cubicBezTo>
                  <a:pt x="25184" y="33232"/>
                  <a:pt x="25224" y="33273"/>
                  <a:pt x="25244" y="33273"/>
                </a:cubicBezTo>
                <a:cubicBezTo>
                  <a:pt x="25486" y="33555"/>
                  <a:pt x="25728" y="33858"/>
                  <a:pt x="25950" y="34140"/>
                </a:cubicBezTo>
                <a:cubicBezTo>
                  <a:pt x="28127" y="37003"/>
                  <a:pt x="29720" y="40289"/>
                  <a:pt x="31212" y="43536"/>
                </a:cubicBezTo>
                <a:cubicBezTo>
                  <a:pt x="32684" y="46741"/>
                  <a:pt x="34095" y="49988"/>
                  <a:pt x="35910" y="53012"/>
                </a:cubicBezTo>
                <a:cubicBezTo>
                  <a:pt x="36596" y="54282"/>
                  <a:pt x="37402" y="55472"/>
                  <a:pt x="38309" y="56581"/>
                </a:cubicBezTo>
                <a:cubicBezTo>
                  <a:pt x="38995" y="57448"/>
                  <a:pt x="39721" y="58274"/>
                  <a:pt x="40487" y="59041"/>
                </a:cubicBezTo>
                <a:cubicBezTo>
                  <a:pt x="38672" y="57468"/>
                  <a:pt x="37019" y="55673"/>
                  <a:pt x="35507" y="53798"/>
                </a:cubicBezTo>
                <a:cubicBezTo>
                  <a:pt x="32946" y="50613"/>
                  <a:pt x="30748" y="47145"/>
                  <a:pt x="28470" y="43737"/>
                </a:cubicBezTo>
                <a:cubicBezTo>
                  <a:pt x="26272" y="40451"/>
                  <a:pt x="23974" y="37205"/>
                  <a:pt x="21232" y="34321"/>
                </a:cubicBezTo>
                <a:cubicBezTo>
                  <a:pt x="18590" y="31559"/>
                  <a:pt x="15465" y="29099"/>
                  <a:pt x="11876" y="27668"/>
                </a:cubicBezTo>
                <a:cubicBezTo>
                  <a:pt x="11574" y="27547"/>
                  <a:pt x="11251" y="27426"/>
                  <a:pt x="10929" y="27325"/>
                </a:cubicBezTo>
                <a:close/>
                <a:moveTo>
                  <a:pt x="64178" y="17445"/>
                </a:moveTo>
                <a:cubicBezTo>
                  <a:pt x="64319" y="18010"/>
                  <a:pt x="64440" y="18554"/>
                  <a:pt x="64541" y="19119"/>
                </a:cubicBezTo>
                <a:cubicBezTo>
                  <a:pt x="64541" y="19824"/>
                  <a:pt x="64501" y="20510"/>
                  <a:pt x="64440" y="21216"/>
                </a:cubicBezTo>
                <a:cubicBezTo>
                  <a:pt x="64279" y="22687"/>
                  <a:pt x="63956" y="24119"/>
                  <a:pt x="63513" y="25530"/>
                </a:cubicBezTo>
                <a:cubicBezTo>
                  <a:pt x="62646" y="28414"/>
                  <a:pt x="61315" y="31115"/>
                  <a:pt x="59863" y="33737"/>
                </a:cubicBezTo>
                <a:cubicBezTo>
                  <a:pt x="58250" y="36680"/>
                  <a:pt x="56476" y="39543"/>
                  <a:pt x="55004" y="42548"/>
                </a:cubicBezTo>
                <a:cubicBezTo>
                  <a:pt x="54278" y="44040"/>
                  <a:pt x="53613" y="45572"/>
                  <a:pt x="53109" y="47145"/>
                </a:cubicBezTo>
                <a:cubicBezTo>
                  <a:pt x="52605" y="48637"/>
                  <a:pt x="52242" y="50169"/>
                  <a:pt x="51919" y="51701"/>
                </a:cubicBezTo>
                <a:cubicBezTo>
                  <a:pt x="51637" y="53052"/>
                  <a:pt x="51375" y="54423"/>
                  <a:pt x="51072" y="55774"/>
                </a:cubicBezTo>
                <a:cubicBezTo>
                  <a:pt x="50951" y="56157"/>
                  <a:pt x="50830" y="56561"/>
                  <a:pt x="50689" y="56944"/>
                </a:cubicBezTo>
                <a:cubicBezTo>
                  <a:pt x="50387" y="57770"/>
                  <a:pt x="50064" y="58597"/>
                  <a:pt x="49681" y="59383"/>
                </a:cubicBezTo>
                <a:cubicBezTo>
                  <a:pt x="50084" y="57407"/>
                  <a:pt x="50306" y="55371"/>
                  <a:pt x="50588" y="53375"/>
                </a:cubicBezTo>
                <a:cubicBezTo>
                  <a:pt x="50810" y="51762"/>
                  <a:pt x="51113" y="50149"/>
                  <a:pt x="51536" y="48576"/>
                </a:cubicBezTo>
                <a:cubicBezTo>
                  <a:pt x="51980" y="46983"/>
                  <a:pt x="52524" y="45431"/>
                  <a:pt x="53149" y="43919"/>
                </a:cubicBezTo>
                <a:cubicBezTo>
                  <a:pt x="54379" y="40834"/>
                  <a:pt x="55911" y="37910"/>
                  <a:pt x="57444" y="34966"/>
                </a:cubicBezTo>
                <a:cubicBezTo>
                  <a:pt x="58915" y="32103"/>
                  <a:pt x="60408" y="29240"/>
                  <a:pt x="61637" y="26256"/>
                </a:cubicBezTo>
                <a:cubicBezTo>
                  <a:pt x="62807" y="23433"/>
                  <a:pt x="63734" y="20490"/>
                  <a:pt x="64178" y="17445"/>
                </a:cubicBezTo>
                <a:close/>
                <a:moveTo>
                  <a:pt x="48794" y="2545"/>
                </a:moveTo>
                <a:lnTo>
                  <a:pt x="48794" y="2545"/>
                </a:lnTo>
                <a:cubicBezTo>
                  <a:pt x="49358" y="6557"/>
                  <a:pt x="48088" y="10529"/>
                  <a:pt x="46697" y="14239"/>
                </a:cubicBezTo>
                <a:cubicBezTo>
                  <a:pt x="45124" y="18433"/>
                  <a:pt x="43410" y="22566"/>
                  <a:pt x="41979" y="26801"/>
                </a:cubicBezTo>
                <a:cubicBezTo>
                  <a:pt x="40547" y="31035"/>
                  <a:pt x="39358" y="35370"/>
                  <a:pt x="38834" y="39806"/>
                </a:cubicBezTo>
                <a:cubicBezTo>
                  <a:pt x="38370" y="43778"/>
                  <a:pt x="38491" y="47871"/>
                  <a:pt x="39378" y="51782"/>
                </a:cubicBezTo>
                <a:cubicBezTo>
                  <a:pt x="40043" y="54786"/>
                  <a:pt x="41193" y="57730"/>
                  <a:pt x="42886" y="60311"/>
                </a:cubicBezTo>
                <a:cubicBezTo>
                  <a:pt x="42745" y="60170"/>
                  <a:pt x="42624" y="60029"/>
                  <a:pt x="42503" y="59867"/>
                </a:cubicBezTo>
                <a:cubicBezTo>
                  <a:pt x="42080" y="59383"/>
                  <a:pt x="41697" y="58879"/>
                  <a:pt x="41314" y="58355"/>
                </a:cubicBezTo>
                <a:cubicBezTo>
                  <a:pt x="40951" y="57670"/>
                  <a:pt x="40628" y="56964"/>
                  <a:pt x="40305" y="56238"/>
                </a:cubicBezTo>
                <a:cubicBezTo>
                  <a:pt x="39559" y="54444"/>
                  <a:pt x="38975" y="52568"/>
                  <a:pt x="38551" y="50673"/>
                </a:cubicBezTo>
                <a:cubicBezTo>
                  <a:pt x="37664" y="46862"/>
                  <a:pt x="37442" y="42911"/>
                  <a:pt x="37725" y="38999"/>
                </a:cubicBezTo>
                <a:cubicBezTo>
                  <a:pt x="38007" y="35087"/>
                  <a:pt x="38793" y="31196"/>
                  <a:pt x="39963" y="27446"/>
                </a:cubicBezTo>
                <a:cubicBezTo>
                  <a:pt x="41132" y="23635"/>
                  <a:pt x="42664" y="19945"/>
                  <a:pt x="44116" y="16215"/>
                </a:cubicBezTo>
                <a:cubicBezTo>
                  <a:pt x="45528" y="12525"/>
                  <a:pt x="46899" y="8816"/>
                  <a:pt x="47705" y="4924"/>
                </a:cubicBezTo>
                <a:cubicBezTo>
                  <a:pt x="47806" y="4440"/>
                  <a:pt x="47887" y="3977"/>
                  <a:pt x="47967" y="3493"/>
                </a:cubicBezTo>
                <a:cubicBezTo>
                  <a:pt x="47967" y="3472"/>
                  <a:pt x="47967" y="3452"/>
                  <a:pt x="47967" y="3432"/>
                </a:cubicBezTo>
                <a:cubicBezTo>
                  <a:pt x="48209" y="3170"/>
                  <a:pt x="48431" y="2888"/>
                  <a:pt x="48693" y="2646"/>
                </a:cubicBezTo>
                <a:lnTo>
                  <a:pt x="48794" y="2545"/>
                </a:lnTo>
                <a:close/>
                <a:moveTo>
                  <a:pt x="82889" y="20308"/>
                </a:moveTo>
                <a:lnTo>
                  <a:pt x="82889" y="20308"/>
                </a:lnTo>
                <a:cubicBezTo>
                  <a:pt x="79784" y="21639"/>
                  <a:pt x="76941" y="23393"/>
                  <a:pt x="74279" y="25490"/>
                </a:cubicBezTo>
                <a:cubicBezTo>
                  <a:pt x="71396" y="27748"/>
                  <a:pt x="68775" y="30390"/>
                  <a:pt x="66436" y="33232"/>
                </a:cubicBezTo>
                <a:cubicBezTo>
                  <a:pt x="63936" y="36217"/>
                  <a:pt x="61779" y="39463"/>
                  <a:pt x="59762" y="42790"/>
                </a:cubicBezTo>
                <a:cubicBezTo>
                  <a:pt x="57746" y="46137"/>
                  <a:pt x="55911" y="49584"/>
                  <a:pt x="54137" y="53052"/>
                </a:cubicBezTo>
                <a:cubicBezTo>
                  <a:pt x="52811" y="55603"/>
                  <a:pt x="51586" y="58254"/>
                  <a:pt x="50042" y="60686"/>
                </a:cubicBezTo>
                <a:lnTo>
                  <a:pt x="50042" y="60686"/>
                </a:lnTo>
                <a:cubicBezTo>
                  <a:pt x="50043" y="60682"/>
                  <a:pt x="50044" y="60678"/>
                  <a:pt x="50044" y="60674"/>
                </a:cubicBezTo>
                <a:cubicBezTo>
                  <a:pt x="50084" y="60613"/>
                  <a:pt x="50064" y="60533"/>
                  <a:pt x="50044" y="60472"/>
                </a:cubicBezTo>
                <a:cubicBezTo>
                  <a:pt x="50427" y="59706"/>
                  <a:pt x="50750" y="58920"/>
                  <a:pt x="51032" y="58113"/>
                </a:cubicBezTo>
                <a:cubicBezTo>
                  <a:pt x="51052" y="58093"/>
                  <a:pt x="51052" y="58053"/>
                  <a:pt x="51072" y="58033"/>
                </a:cubicBezTo>
                <a:cubicBezTo>
                  <a:pt x="51697" y="56561"/>
                  <a:pt x="52343" y="55069"/>
                  <a:pt x="53008" y="53597"/>
                </a:cubicBezTo>
                <a:cubicBezTo>
                  <a:pt x="54318" y="50673"/>
                  <a:pt x="55730" y="47790"/>
                  <a:pt x="57242" y="44967"/>
                </a:cubicBezTo>
                <a:cubicBezTo>
                  <a:pt x="58774" y="42104"/>
                  <a:pt x="60448" y="39342"/>
                  <a:pt x="62303" y="36680"/>
                </a:cubicBezTo>
                <a:cubicBezTo>
                  <a:pt x="64138" y="34079"/>
                  <a:pt x="66174" y="31599"/>
                  <a:pt x="68392" y="29301"/>
                </a:cubicBezTo>
                <a:cubicBezTo>
                  <a:pt x="70630" y="27002"/>
                  <a:pt x="73090" y="24926"/>
                  <a:pt x="75792" y="23151"/>
                </a:cubicBezTo>
                <a:cubicBezTo>
                  <a:pt x="76114" y="22950"/>
                  <a:pt x="76437" y="22728"/>
                  <a:pt x="76780" y="22526"/>
                </a:cubicBezTo>
                <a:cubicBezTo>
                  <a:pt x="76840" y="22486"/>
                  <a:pt x="76860" y="22446"/>
                  <a:pt x="76860" y="22405"/>
                </a:cubicBezTo>
                <a:cubicBezTo>
                  <a:pt x="78332" y="21679"/>
                  <a:pt x="79864" y="21054"/>
                  <a:pt x="81457" y="20611"/>
                </a:cubicBezTo>
                <a:cubicBezTo>
                  <a:pt x="81860" y="20490"/>
                  <a:pt x="82385" y="20349"/>
                  <a:pt x="82889" y="20308"/>
                </a:cubicBezTo>
                <a:close/>
                <a:moveTo>
                  <a:pt x="57282" y="4823"/>
                </a:moveTo>
                <a:lnTo>
                  <a:pt x="57282" y="4823"/>
                </a:lnTo>
                <a:cubicBezTo>
                  <a:pt x="58331" y="6235"/>
                  <a:pt x="59339" y="7666"/>
                  <a:pt x="60287" y="9138"/>
                </a:cubicBezTo>
                <a:cubicBezTo>
                  <a:pt x="61779" y="11477"/>
                  <a:pt x="63109" y="13977"/>
                  <a:pt x="63936" y="16639"/>
                </a:cubicBezTo>
                <a:cubicBezTo>
                  <a:pt x="63593" y="19562"/>
                  <a:pt x="62807" y="22405"/>
                  <a:pt x="61758" y="25147"/>
                </a:cubicBezTo>
                <a:cubicBezTo>
                  <a:pt x="60609" y="28152"/>
                  <a:pt x="59178" y="31015"/>
                  <a:pt x="57726" y="33858"/>
                </a:cubicBezTo>
                <a:cubicBezTo>
                  <a:pt x="56214" y="36801"/>
                  <a:pt x="54702" y="39725"/>
                  <a:pt x="53391" y="42749"/>
                </a:cubicBezTo>
                <a:cubicBezTo>
                  <a:pt x="52121" y="45733"/>
                  <a:pt x="51113" y="48838"/>
                  <a:pt x="50588" y="52044"/>
                </a:cubicBezTo>
                <a:cubicBezTo>
                  <a:pt x="50145" y="54726"/>
                  <a:pt x="49923" y="57468"/>
                  <a:pt x="49318" y="60129"/>
                </a:cubicBezTo>
                <a:cubicBezTo>
                  <a:pt x="49237" y="60250"/>
                  <a:pt x="49177" y="60392"/>
                  <a:pt x="49116" y="60513"/>
                </a:cubicBezTo>
                <a:cubicBezTo>
                  <a:pt x="48935" y="60855"/>
                  <a:pt x="48754" y="61178"/>
                  <a:pt x="48552" y="61500"/>
                </a:cubicBezTo>
                <a:cubicBezTo>
                  <a:pt x="48451" y="61702"/>
                  <a:pt x="48330" y="61884"/>
                  <a:pt x="48229" y="62085"/>
                </a:cubicBezTo>
                <a:cubicBezTo>
                  <a:pt x="48108" y="62146"/>
                  <a:pt x="47967" y="62226"/>
                  <a:pt x="47846" y="62267"/>
                </a:cubicBezTo>
                <a:cubicBezTo>
                  <a:pt x="47947" y="60694"/>
                  <a:pt x="48108" y="59121"/>
                  <a:pt x="48370" y="57569"/>
                </a:cubicBezTo>
                <a:cubicBezTo>
                  <a:pt x="48733" y="55432"/>
                  <a:pt x="49258" y="53335"/>
                  <a:pt x="49903" y="51278"/>
                </a:cubicBezTo>
                <a:cubicBezTo>
                  <a:pt x="51173" y="47084"/>
                  <a:pt x="52847" y="43052"/>
                  <a:pt x="54480" y="38999"/>
                </a:cubicBezTo>
                <a:cubicBezTo>
                  <a:pt x="56153" y="34846"/>
                  <a:pt x="57766" y="30652"/>
                  <a:pt x="58855" y="26297"/>
                </a:cubicBezTo>
                <a:cubicBezTo>
                  <a:pt x="59823" y="22345"/>
                  <a:pt x="60307" y="18272"/>
                  <a:pt x="59944" y="14199"/>
                </a:cubicBezTo>
                <a:cubicBezTo>
                  <a:pt x="59662" y="10953"/>
                  <a:pt x="58815" y="7727"/>
                  <a:pt x="57282" y="4823"/>
                </a:cubicBezTo>
                <a:close/>
                <a:moveTo>
                  <a:pt x="51859" y="609"/>
                </a:moveTo>
                <a:cubicBezTo>
                  <a:pt x="53512" y="4400"/>
                  <a:pt x="53109" y="8755"/>
                  <a:pt x="51959" y="12626"/>
                </a:cubicBezTo>
                <a:cubicBezTo>
                  <a:pt x="51314" y="14844"/>
                  <a:pt x="50407" y="17002"/>
                  <a:pt x="49520" y="19139"/>
                </a:cubicBezTo>
                <a:cubicBezTo>
                  <a:pt x="48653" y="21236"/>
                  <a:pt x="47806" y="23353"/>
                  <a:pt x="47020" y="25490"/>
                </a:cubicBezTo>
                <a:cubicBezTo>
                  <a:pt x="45447" y="29744"/>
                  <a:pt x="44096" y="34099"/>
                  <a:pt x="43310" y="38576"/>
                </a:cubicBezTo>
                <a:cubicBezTo>
                  <a:pt x="42564" y="42669"/>
                  <a:pt x="42302" y="46862"/>
                  <a:pt x="42745" y="50996"/>
                </a:cubicBezTo>
                <a:cubicBezTo>
                  <a:pt x="43148" y="54907"/>
                  <a:pt x="44157" y="58779"/>
                  <a:pt x="45951" y="62307"/>
                </a:cubicBezTo>
                <a:cubicBezTo>
                  <a:pt x="45931" y="62307"/>
                  <a:pt x="45911" y="62307"/>
                  <a:pt x="45890" y="62287"/>
                </a:cubicBezTo>
                <a:cubicBezTo>
                  <a:pt x="45064" y="62045"/>
                  <a:pt x="44318" y="61541"/>
                  <a:pt x="43612" y="61037"/>
                </a:cubicBezTo>
                <a:cubicBezTo>
                  <a:pt x="43027" y="60210"/>
                  <a:pt x="42483" y="59343"/>
                  <a:pt x="42019" y="58436"/>
                </a:cubicBezTo>
                <a:cubicBezTo>
                  <a:pt x="41112" y="56702"/>
                  <a:pt x="40426" y="54847"/>
                  <a:pt x="39922" y="52952"/>
                </a:cubicBezTo>
                <a:cubicBezTo>
                  <a:pt x="38874" y="49080"/>
                  <a:pt x="38632" y="44967"/>
                  <a:pt x="38975" y="40975"/>
                </a:cubicBezTo>
                <a:cubicBezTo>
                  <a:pt x="39358" y="36559"/>
                  <a:pt x="40467" y="32224"/>
                  <a:pt x="41838" y="28010"/>
                </a:cubicBezTo>
                <a:cubicBezTo>
                  <a:pt x="43249" y="23736"/>
                  <a:pt x="44943" y="19562"/>
                  <a:pt x="46576" y="15368"/>
                </a:cubicBezTo>
                <a:cubicBezTo>
                  <a:pt x="48008" y="11679"/>
                  <a:pt x="49419" y="7767"/>
                  <a:pt x="49217" y="3735"/>
                </a:cubicBezTo>
                <a:cubicBezTo>
                  <a:pt x="49177" y="3251"/>
                  <a:pt x="49137" y="2747"/>
                  <a:pt x="49056" y="2263"/>
                </a:cubicBezTo>
                <a:cubicBezTo>
                  <a:pt x="49721" y="1638"/>
                  <a:pt x="50447" y="1033"/>
                  <a:pt x="51334" y="751"/>
                </a:cubicBezTo>
                <a:cubicBezTo>
                  <a:pt x="51496" y="690"/>
                  <a:pt x="51677" y="650"/>
                  <a:pt x="51859" y="609"/>
                </a:cubicBezTo>
                <a:close/>
                <a:moveTo>
                  <a:pt x="52544" y="609"/>
                </a:moveTo>
                <a:lnTo>
                  <a:pt x="52544" y="609"/>
                </a:lnTo>
                <a:cubicBezTo>
                  <a:pt x="53089" y="670"/>
                  <a:pt x="53593" y="872"/>
                  <a:pt x="54056" y="1194"/>
                </a:cubicBezTo>
                <a:cubicBezTo>
                  <a:pt x="55468" y="4763"/>
                  <a:pt x="55972" y="8634"/>
                  <a:pt x="55871" y="12485"/>
                </a:cubicBezTo>
                <a:cubicBezTo>
                  <a:pt x="55730" y="16659"/>
                  <a:pt x="54903" y="20792"/>
                  <a:pt x="53774" y="24825"/>
                </a:cubicBezTo>
                <a:cubicBezTo>
                  <a:pt x="52484" y="29341"/>
                  <a:pt x="50810" y="33737"/>
                  <a:pt x="49358" y="38213"/>
                </a:cubicBezTo>
                <a:cubicBezTo>
                  <a:pt x="48028" y="42286"/>
                  <a:pt x="46858" y="46439"/>
                  <a:pt x="46314" y="50713"/>
                </a:cubicBezTo>
                <a:cubicBezTo>
                  <a:pt x="45790" y="54605"/>
                  <a:pt x="45810" y="58597"/>
                  <a:pt x="46697" y="62428"/>
                </a:cubicBezTo>
                <a:cubicBezTo>
                  <a:pt x="46536" y="62428"/>
                  <a:pt x="46354" y="62408"/>
                  <a:pt x="46173" y="62367"/>
                </a:cubicBezTo>
                <a:cubicBezTo>
                  <a:pt x="45507" y="61017"/>
                  <a:pt x="44923" y="59625"/>
                  <a:pt x="44459" y="58194"/>
                </a:cubicBezTo>
                <a:cubicBezTo>
                  <a:pt x="43854" y="56238"/>
                  <a:pt x="43410" y="54242"/>
                  <a:pt x="43148" y="52226"/>
                </a:cubicBezTo>
                <a:cubicBezTo>
                  <a:pt x="42604" y="48113"/>
                  <a:pt x="42745" y="43899"/>
                  <a:pt x="43390" y="39806"/>
                </a:cubicBezTo>
                <a:cubicBezTo>
                  <a:pt x="44116" y="35309"/>
                  <a:pt x="45386" y="30934"/>
                  <a:pt x="46939" y="26680"/>
                </a:cubicBezTo>
                <a:cubicBezTo>
                  <a:pt x="47725" y="24522"/>
                  <a:pt x="48572" y="22405"/>
                  <a:pt x="49439" y="20308"/>
                </a:cubicBezTo>
                <a:cubicBezTo>
                  <a:pt x="50326" y="18171"/>
                  <a:pt x="51234" y="16054"/>
                  <a:pt x="51980" y="13856"/>
                </a:cubicBezTo>
                <a:cubicBezTo>
                  <a:pt x="53250" y="9985"/>
                  <a:pt x="53956" y="5751"/>
                  <a:pt x="52705" y="1779"/>
                </a:cubicBezTo>
                <a:lnTo>
                  <a:pt x="52705" y="1779"/>
                </a:lnTo>
                <a:cubicBezTo>
                  <a:pt x="53996" y="4965"/>
                  <a:pt x="54258" y="8513"/>
                  <a:pt x="53935" y="11921"/>
                </a:cubicBezTo>
                <a:cubicBezTo>
                  <a:pt x="53512" y="16195"/>
                  <a:pt x="52141" y="20328"/>
                  <a:pt x="50689" y="24341"/>
                </a:cubicBezTo>
                <a:cubicBezTo>
                  <a:pt x="49177" y="28494"/>
                  <a:pt x="47604" y="32607"/>
                  <a:pt x="46395" y="36842"/>
                </a:cubicBezTo>
                <a:cubicBezTo>
                  <a:pt x="45245" y="40894"/>
                  <a:pt x="44398" y="45048"/>
                  <a:pt x="44257" y="49242"/>
                </a:cubicBezTo>
                <a:cubicBezTo>
                  <a:pt x="44136" y="53113"/>
                  <a:pt x="44479" y="57065"/>
                  <a:pt x="45749" y="60734"/>
                </a:cubicBezTo>
                <a:cubicBezTo>
                  <a:pt x="45911" y="61198"/>
                  <a:pt x="46092" y="61662"/>
                  <a:pt x="46294" y="62105"/>
                </a:cubicBezTo>
                <a:cubicBezTo>
                  <a:pt x="46301" y="62121"/>
                  <a:pt x="46315" y="62127"/>
                  <a:pt x="46328" y="62127"/>
                </a:cubicBezTo>
                <a:cubicBezTo>
                  <a:pt x="46348" y="62127"/>
                  <a:pt x="46367" y="62110"/>
                  <a:pt x="46354" y="62085"/>
                </a:cubicBezTo>
                <a:cubicBezTo>
                  <a:pt x="45749" y="60190"/>
                  <a:pt x="45205" y="58295"/>
                  <a:pt x="44882" y="56319"/>
                </a:cubicBezTo>
                <a:cubicBezTo>
                  <a:pt x="44560" y="54343"/>
                  <a:pt x="44419" y="52367"/>
                  <a:pt x="44439" y="50371"/>
                </a:cubicBezTo>
                <a:cubicBezTo>
                  <a:pt x="44499" y="46177"/>
                  <a:pt x="45245" y="42023"/>
                  <a:pt x="46334" y="37991"/>
                </a:cubicBezTo>
                <a:cubicBezTo>
                  <a:pt x="47483" y="33716"/>
                  <a:pt x="49036" y="29603"/>
                  <a:pt x="50568" y="25470"/>
                </a:cubicBezTo>
                <a:cubicBezTo>
                  <a:pt x="52060" y="21417"/>
                  <a:pt x="53512" y="17324"/>
                  <a:pt x="54076" y="13030"/>
                </a:cubicBezTo>
                <a:cubicBezTo>
                  <a:pt x="54581" y="9279"/>
                  <a:pt x="54419" y="5348"/>
                  <a:pt x="53048" y="1779"/>
                </a:cubicBezTo>
                <a:cubicBezTo>
                  <a:pt x="52887" y="1396"/>
                  <a:pt x="52726" y="992"/>
                  <a:pt x="52544" y="609"/>
                </a:cubicBezTo>
                <a:close/>
                <a:moveTo>
                  <a:pt x="54520" y="1537"/>
                </a:moveTo>
                <a:lnTo>
                  <a:pt x="54520" y="1537"/>
                </a:lnTo>
                <a:cubicBezTo>
                  <a:pt x="54782" y="1739"/>
                  <a:pt x="55004" y="1960"/>
                  <a:pt x="55226" y="2202"/>
                </a:cubicBezTo>
                <a:cubicBezTo>
                  <a:pt x="55226" y="2243"/>
                  <a:pt x="55226" y="2283"/>
                  <a:pt x="55266" y="2343"/>
                </a:cubicBezTo>
                <a:cubicBezTo>
                  <a:pt x="57625" y="5448"/>
                  <a:pt x="58936" y="9219"/>
                  <a:pt x="59440" y="13070"/>
                </a:cubicBezTo>
                <a:cubicBezTo>
                  <a:pt x="59944" y="17062"/>
                  <a:pt x="59601" y="21095"/>
                  <a:pt x="58754" y="25026"/>
                </a:cubicBezTo>
                <a:cubicBezTo>
                  <a:pt x="57786" y="29402"/>
                  <a:pt x="56214" y="33616"/>
                  <a:pt x="54560" y="37749"/>
                </a:cubicBezTo>
                <a:cubicBezTo>
                  <a:pt x="52947" y="41802"/>
                  <a:pt x="51234" y="45814"/>
                  <a:pt x="49903" y="49967"/>
                </a:cubicBezTo>
                <a:cubicBezTo>
                  <a:pt x="48612" y="53960"/>
                  <a:pt x="47564" y="58153"/>
                  <a:pt x="47483" y="62388"/>
                </a:cubicBezTo>
                <a:cubicBezTo>
                  <a:pt x="47282" y="62428"/>
                  <a:pt x="47100" y="62448"/>
                  <a:pt x="46899" y="62448"/>
                </a:cubicBezTo>
                <a:cubicBezTo>
                  <a:pt x="46576" y="60976"/>
                  <a:pt x="46354" y="59504"/>
                  <a:pt x="46253" y="57992"/>
                </a:cubicBezTo>
                <a:cubicBezTo>
                  <a:pt x="46132" y="55956"/>
                  <a:pt x="46193" y="53899"/>
                  <a:pt x="46415" y="51843"/>
                </a:cubicBezTo>
                <a:cubicBezTo>
                  <a:pt x="46858" y="47608"/>
                  <a:pt x="47947" y="43495"/>
                  <a:pt x="49237" y="39443"/>
                </a:cubicBezTo>
                <a:cubicBezTo>
                  <a:pt x="50669" y="34966"/>
                  <a:pt x="52343" y="30571"/>
                  <a:pt x="53693" y="26075"/>
                </a:cubicBezTo>
                <a:cubicBezTo>
                  <a:pt x="54903" y="22002"/>
                  <a:pt x="55871" y="17869"/>
                  <a:pt x="56113" y="13614"/>
                </a:cubicBezTo>
                <a:cubicBezTo>
                  <a:pt x="56355" y="9662"/>
                  <a:pt x="55972" y="5650"/>
                  <a:pt x="54661" y="1920"/>
                </a:cubicBezTo>
                <a:cubicBezTo>
                  <a:pt x="54621" y="1799"/>
                  <a:pt x="54581" y="1658"/>
                  <a:pt x="54520" y="1537"/>
                </a:cubicBezTo>
                <a:close/>
                <a:moveTo>
                  <a:pt x="7666" y="27311"/>
                </a:moveTo>
                <a:cubicBezTo>
                  <a:pt x="8846" y="27311"/>
                  <a:pt x="10032" y="27569"/>
                  <a:pt x="11150" y="27970"/>
                </a:cubicBezTo>
                <a:cubicBezTo>
                  <a:pt x="14699" y="29240"/>
                  <a:pt x="17824" y="31619"/>
                  <a:pt x="20425" y="34281"/>
                </a:cubicBezTo>
                <a:cubicBezTo>
                  <a:pt x="23167" y="37063"/>
                  <a:pt x="25466" y="40249"/>
                  <a:pt x="27643" y="43475"/>
                </a:cubicBezTo>
                <a:cubicBezTo>
                  <a:pt x="29861" y="46782"/>
                  <a:pt x="31998" y="50149"/>
                  <a:pt x="34438" y="53314"/>
                </a:cubicBezTo>
                <a:cubicBezTo>
                  <a:pt x="36858" y="56440"/>
                  <a:pt x="39620" y="59363"/>
                  <a:pt x="42947" y="61541"/>
                </a:cubicBezTo>
                <a:cubicBezTo>
                  <a:pt x="43209" y="61722"/>
                  <a:pt x="43471" y="61884"/>
                  <a:pt x="43753" y="62045"/>
                </a:cubicBezTo>
                <a:cubicBezTo>
                  <a:pt x="44056" y="62347"/>
                  <a:pt x="44398" y="62650"/>
                  <a:pt x="44721" y="62912"/>
                </a:cubicBezTo>
                <a:cubicBezTo>
                  <a:pt x="41737" y="62085"/>
                  <a:pt x="38914" y="60855"/>
                  <a:pt x="36333" y="59101"/>
                </a:cubicBezTo>
                <a:cubicBezTo>
                  <a:pt x="33007" y="56843"/>
                  <a:pt x="30365" y="53859"/>
                  <a:pt x="28026" y="50613"/>
                </a:cubicBezTo>
                <a:cubicBezTo>
                  <a:pt x="25627" y="47246"/>
                  <a:pt x="23571" y="43677"/>
                  <a:pt x="21191" y="40310"/>
                </a:cubicBezTo>
                <a:cubicBezTo>
                  <a:pt x="18973" y="37184"/>
                  <a:pt x="16453" y="34200"/>
                  <a:pt x="13308" y="31982"/>
                </a:cubicBezTo>
                <a:cubicBezTo>
                  <a:pt x="10626" y="30087"/>
                  <a:pt x="7440" y="28716"/>
                  <a:pt x="4114" y="28514"/>
                </a:cubicBezTo>
                <a:cubicBezTo>
                  <a:pt x="3993" y="28494"/>
                  <a:pt x="3872" y="28494"/>
                  <a:pt x="3751" y="28494"/>
                </a:cubicBezTo>
                <a:cubicBezTo>
                  <a:pt x="4436" y="28010"/>
                  <a:pt x="5202" y="27668"/>
                  <a:pt x="6029" y="27486"/>
                </a:cubicBezTo>
                <a:lnTo>
                  <a:pt x="6049" y="27486"/>
                </a:lnTo>
                <a:cubicBezTo>
                  <a:pt x="6583" y="27366"/>
                  <a:pt x="7124" y="27311"/>
                  <a:pt x="7666" y="27311"/>
                </a:cubicBezTo>
                <a:close/>
                <a:moveTo>
                  <a:pt x="83736" y="20349"/>
                </a:moveTo>
                <a:cubicBezTo>
                  <a:pt x="84179" y="20429"/>
                  <a:pt x="84542" y="20671"/>
                  <a:pt x="84784" y="21135"/>
                </a:cubicBezTo>
                <a:cubicBezTo>
                  <a:pt x="84845" y="21276"/>
                  <a:pt x="84885" y="21397"/>
                  <a:pt x="84885" y="21538"/>
                </a:cubicBezTo>
                <a:cubicBezTo>
                  <a:pt x="84865" y="21528"/>
                  <a:pt x="84845" y="21523"/>
                  <a:pt x="84824" y="21523"/>
                </a:cubicBezTo>
                <a:cubicBezTo>
                  <a:pt x="84804" y="21523"/>
                  <a:pt x="84784" y="21528"/>
                  <a:pt x="84764" y="21538"/>
                </a:cubicBezTo>
                <a:cubicBezTo>
                  <a:pt x="83090" y="22264"/>
                  <a:pt x="81498" y="23212"/>
                  <a:pt x="79965" y="24200"/>
                </a:cubicBezTo>
                <a:cubicBezTo>
                  <a:pt x="78413" y="25188"/>
                  <a:pt x="76921" y="26276"/>
                  <a:pt x="75509" y="27466"/>
                </a:cubicBezTo>
                <a:cubicBezTo>
                  <a:pt x="72666" y="29825"/>
                  <a:pt x="70126" y="32547"/>
                  <a:pt x="67908" y="35511"/>
                </a:cubicBezTo>
                <a:cubicBezTo>
                  <a:pt x="65650" y="38535"/>
                  <a:pt x="63694" y="41761"/>
                  <a:pt x="61779" y="45007"/>
                </a:cubicBezTo>
                <a:cubicBezTo>
                  <a:pt x="59843" y="48274"/>
                  <a:pt x="57928" y="51540"/>
                  <a:pt x="55790" y="54665"/>
                </a:cubicBezTo>
                <a:cubicBezTo>
                  <a:pt x="53714" y="57690"/>
                  <a:pt x="51395" y="60553"/>
                  <a:pt x="48713" y="63033"/>
                </a:cubicBezTo>
                <a:cubicBezTo>
                  <a:pt x="50689" y="60573"/>
                  <a:pt x="52060" y="57589"/>
                  <a:pt x="53492" y="54806"/>
                </a:cubicBezTo>
                <a:cubicBezTo>
                  <a:pt x="55286" y="51298"/>
                  <a:pt x="57101" y="47790"/>
                  <a:pt x="59077" y="44382"/>
                </a:cubicBezTo>
                <a:cubicBezTo>
                  <a:pt x="61053" y="41015"/>
                  <a:pt x="63190" y="37729"/>
                  <a:pt x="65609" y="34664"/>
                </a:cubicBezTo>
                <a:cubicBezTo>
                  <a:pt x="67908" y="31761"/>
                  <a:pt x="70448" y="29039"/>
                  <a:pt x="73312" y="26659"/>
                </a:cubicBezTo>
                <a:cubicBezTo>
                  <a:pt x="76114" y="24300"/>
                  <a:pt x="79239" y="22304"/>
                  <a:pt x="82586" y="20812"/>
                </a:cubicBezTo>
                <a:cubicBezTo>
                  <a:pt x="82969" y="20651"/>
                  <a:pt x="83353" y="20490"/>
                  <a:pt x="83736" y="20349"/>
                </a:cubicBezTo>
                <a:close/>
                <a:moveTo>
                  <a:pt x="84824" y="21982"/>
                </a:moveTo>
                <a:lnTo>
                  <a:pt x="84824" y="21982"/>
                </a:lnTo>
                <a:cubicBezTo>
                  <a:pt x="84724" y="22244"/>
                  <a:pt x="84542" y="22506"/>
                  <a:pt x="84361" y="22728"/>
                </a:cubicBezTo>
                <a:cubicBezTo>
                  <a:pt x="83917" y="23312"/>
                  <a:pt x="83433" y="23877"/>
                  <a:pt x="82969" y="24462"/>
                </a:cubicBezTo>
                <a:cubicBezTo>
                  <a:pt x="79118" y="29099"/>
                  <a:pt x="75025" y="33555"/>
                  <a:pt x="71275" y="38293"/>
                </a:cubicBezTo>
                <a:cubicBezTo>
                  <a:pt x="69420" y="40612"/>
                  <a:pt x="67686" y="43032"/>
                  <a:pt x="66053" y="45512"/>
                </a:cubicBezTo>
                <a:cubicBezTo>
                  <a:pt x="64420" y="48012"/>
                  <a:pt x="62867" y="50572"/>
                  <a:pt x="61113" y="52992"/>
                </a:cubicBezTo>
                <a:cubicBezTo>
                  <a:pt x="58008" y="57307"/>
                  <a:pt x="54117" y="61400"/>
                  <a:pt x="48975" y="63214"/>
                </a:cubicBezTo>
                <a:cubicBezTo>
                  <a:pt x="51314" y="61178"/>
                  <a:pt x="53330" y="58819"/>
                  <a:pt x="55145" y="56319"/>
                </a:cubicBezTo>
                <a:cubicBezTo>
                  <a:pt x="57383" y="53274"/>
                  <a:pt x="59319" y="50028"/>
                  <a:pt x="61254" y="46782"/>
                </a:cubicBezTo>
                <a:cubicBezTo>
                  <a:pt x="63170" y="43536"/>
                  <a:pt x="65085" y="40289"/>
                  <a:pt x="67283" y="37205"/>
                </a:cubicBezTo>
                <a:cubicBezTo>
                  <a:pt x="69420" y="34160"/>
                  <a:pt x="71860" y="31337"/>
                  <a:pt x="74642" y="28857"/>
                </a:cubicBezTo>
                <a:cubicBezTo>
                  <a:pt x="77405" y="26397"/>
                  <a:pt x="80449" y="24321"/>
                  <a:pt x="83695" y="22587"/>
                </a:cubicBezTo>
                <a:cubicBezTo>
                  <a:pt x="84078" y="22385"/>
                  <a:pt x="84441" y="22183"/>
                  <a:pt x="84824" y="21982"/>
                </a:cubicBezTo>
                <a:close/>
                <a:moveTo>
                  <a:pt x="3206" y="28938"/>
                </a:moveTo>
                <a:cubicBezTo>
                  <a:pt x="6513" y="28958"/>
                  <a:pt x="9679" y="30127"/>
                  <a:pt x="12441" y="31922"/>
                </a:cubicBezTo>
                <a:cubicBezTo>
                  <a:pt x="15647" y="33999"/>
                  <a:pt x="18207" y="36862"/>
                  <a:pt x="20445" y="39947"/>
                </a:cubicBezTo>
                <a:cubicBezTo>
                  <a:pt x="22865" y="43273"/>
                  <a:pt x="24942" y="46842"/>
                  <a:pt x="27321" y="50209"/>
                </a:cubicBezTo>
                <a:cubicBezTo>
                  <a:pt x="29599" y="53435"/>
                  <a:pt x="32160" y="56460"/>
                  <a:pt x="35386" y="58779"/>
                </a:cubicBezTo>
                <a:cubicBezTo>
                  <a:pt x="38289" y="60875"/>
                  <a:pt x="41616" y="62428"/>
                  <a:pt x="45124" y="63255"/>
                </a:cubicBezTo>
                <a:cubicBezTo>
                  <a:pt x="45124" y="63275"/>
                  <a:pt x="45144" y="63275"/>
                  <a:pt x="45165" y="63275"/>
                </a:cubicBezTo>
                <a:cubicBezTo>
                  <a:pt x="45165" y="63275"/>
                  <a:pt x="45185" y="63295"/>
                  <a:pt x="45185" y="63295"/>
                </a:cubicBezTo>
                <a:cubicBezTo>
                  <a:pt x="42443" y="63255"/>
                  <a:pt x="39741" y="62569"/>
                  <a:pt x="37241" y="61440"/>
                </a:cubicBezTo>
                <a:cubicBezTo>
                  <a:pt x="34075" y="60029"/>
                  <a:pt x="31273" y="57952"/>
                  <a:pt x="28772" y="55573"/>
                </a:cubicBezTo>
                <a:cubicBezTo>
                  <a:pt x="25788" y="52750"/>
                  <a:pt x="23248" y="49504"/>
                  <a:pt x="20728" y="46298"/>
                </a:cubicBezTo>
                <a:cubicBezTo>
                  <a:pt x="18268" y="43173"/>
                  <a:pt x="15808" y="40027"/>
                  <a:pt x="13005" y="37225"/>
                </a:cubicBezTo>
                <a:cubicBezTo>
                  <a:pt x="11614" y="35833"/>
                  <a:pt x="10162" y="34523"/>
                  <a:pt x="8590" y="33374"/>
                </a:cubicBezTo>
                <a:cubicBezTo>
                  <a:pt x="6997" y="32204"/>
                  <a:pt x="5283" y="31216"/>
                  <a:pt x="3529" y="30349"/>
                </a:cubicBezTo>
                <a:cubicBezTo>
                  <a:pt x="3227" y="30188"/>
                  <a:pt x="2904" y="30047"/>
                  <a:pt x="2601" y="29906"/>
                </a:cubicBezTo>
                <a:lnTo>
                  <a:pt x="2682" y="29603"/>
                </a:lnTo>
                <a:cubicBezTo>
                  <a:pt x="2702" y="29563"/>
                  <a:pt x="2682" y="29523"/>
                  <a:pt x="2662" y="29482"/>
                </a:cubicBezTo>
                <a:cubicBezTo>
                  <a:pt x="2823" y="29281"/>
                  <a:pt x="3025" y="29099"/>
                  <a:pt x="3206" y="28938"/>
                </a:cubicBezTo>
                <a:close/>
                <a:moveTo>
                  <a:pt x="2501" y="30188"/>
                </a:moveTo>
                <a:cubicBezTo>
                  <a:pt x="4094" y="31095"/>
                  <a:pt x="5727" y="31922"/>
                  <a:pt x="7259" y="32950"/>
                </a:cubicBezTo>
                <a:cubicBezTo>
                  <a:pt x="8912" y="34039"/>
                  <a:pt x="10445" y="35329"/>
                  <a:pt x="11876" y="36700"/>
                </a:cubicBezTo>
                <a:cubicBezTo>
                  <a:pt x="14800" y="39463"/>
                  <a:pt x="17300" y="42608"/>
                  <a:pt x="19780" y="45774"/>
                </a:cubicBezTo>
                <a:cubicBezTo>
                  <a:pt x="22320" y="49000"/>
                  <a:pt x="24841" y="52246"/>
                  <a:pt x="27785" y="55149"/>
                </a:cubicBezTo>
                <a:cubicBezTo>
                  <a:pt x="30285" y="57629"/>
                  <a:pt x="33067" y="59807"/>
                  <a:pt x="36233" y="61359"/>
                </a:cubicBezTo>
                <a:cubicBezTo>
                  <a:pt x="38632" y="62549"/>
                  <a:pt x="41213" y="63355"/>
                  <a:pt x="43874" y="63597"/>
                </a:cubicBezTo>
                <a:cubicBezTo>
                  <a:pt x="43629" y="63612"/>
                  <a:pt x="43384" y="63620"/>
                  <a:pt x="43139" y="63620"/>
                </a:cubicBezTo>
                <a:cubicBezTo>
                  <a:pt x="41060" y="63620"/>
                  <a:pt x="38973" y="63098"/>
                  <a:pt x="37079" y="62287"/>
                </a:cubicBezTo>
                <a:cubicBezTo>
                  <a:pt x="33732" y="60875"/>
                  <a:pt x="30769" y="58617"/>
                  <a:pt x="27946" y="56359"/>
                </a:cubicBezTo>
                <a:cubicBezTo>
                  <a:pt x="25042" y="54040"/>
                  <a:pt x="22260" y="51560"/>
                  <a:pt x="19498" y="49060"/>
                </a:cubicBezTo>
                <a:cubicBezTo>
                  <a:pt x="16756" y="46560"/>
                  <a:pt x="14013" y="44040"/>
                  <a:pt x="11171" y="41620"/>
                </a:cubicBezTo>
                <a:cubicBezTo>
                  <a:pt x="8368" y="39221"/>
                  <a:pt x="5444" y="36922"/>
                  <a:pt x="2339" y="34886"/>
                </a:cubicBezTo>
                <a:cubicBezTo>
                  <a:pt x="1997" y="34664"/>
                  <a:pt x="1654" y="34462"/>
                  <a:pt x="1311" y="34241"/>
                </a:cubicBezTo>
                <a:cubicBezTo>
                  <a:pt x="1553" y="33253"/>
                  <a:pt x="1835" y="32265"/>
                  <a:pt x="2138" y="31317"/>
                </a:cubicBezTo>
                <a:lnTo>
                  <a:pt x="2138" y="31297"/>
                </a:lnTo>
                <a:cubicBezTo>
                  <a:pt x="2259" y="30934"/>
                  <a:pt x="2380" y="30571"/>
                  <a:pt x="2501" y="30188"/>
                </a:cubicBezTo>
                <a:close/>
                <a:moveTo>
                  <a:pt x="1271" y="34422"/>
                </a:moveTo>
                <a:cubicBezTo>
                  <a:pt x="2743" y="35410"/>
                  <a:pt x="4235" y="36398"/>
                  <a:pt x="5646" y="37467"/>
                </a:cubicBezTo>
                <a:cubicBezTo>
                  <a:pt x="7158" y="38596"/>
                  <a:pt x="8630" y="39785"/>
                  <a:pt x="10082" y="40995"/>
                </a:cubicBezTo>
                <a:cubicBezTo>
                  <a:pt x="12965" y="43415"/>
                  <a:pt x="15747" y="45975"/>
                  <a:pt x="18530" y="48516"/>
                </a:cubicBezTo>
                <a:cubicBezTo>
                  <a:pt x="21312" y="51056"/>
                  <a:pt x="24095" y="53577"/>
                  <a:pt x="26998" y="55936"/>
                </a:cubicBezTo>
                <a:cubicBezTo>
                  <a:pt x="29821" y="58234"/>
                  <a:pt x="32765" y="60533"/>
                  <a:pt x="36051" y="62105"/>
                </a:cubicBezTo>
                <a:cubicBezTo>
                  <a:pt x="38282" y="63181"/>
                  <a:pt x="40735" y="63884"/>
                  <a:pt x="43208" y="63884"/>
                </a:cubicBezTo>
                <a:cubicBezTo>
                  <a:pt x="43887" y="63884"/>
                  <a:pt x="44568" y="63831"/>
                  <a:pt x="45245" y="63718"/>
                </a:cubicBezTo>
                <a:cubicBezTo>
                  <a:pt x="45346" y="63718"/>
                  <a:pt x="45447" y="63698"/>
                  <a:pt x="45548" y="63678"/>
                </a:cubicBezTo>
                <a:lnTo>
                  <a:pt x="45669" y="63678"/>
                </a:lnTo>
                <a:cubicBezTo>
                  <a:pt x="45890" y="63819"/>
                  <a:pt x="46132" y="63960"/>
                  <a:pt x="46395" y="64021"/>
                </a:cubicBezTo>
                <a:cubicBezTo>
                  <a:pt x="46556" y="64061"/>
                  <a:pt x="46717" y="64101"/>
                  <a:pt x="46878" y="64122"/>
                </a:cubicBezTo>
                <a:cubicBezTo>
                  <a:pt x="45357" y="65587"/>
                  <a:pt x="43223" y="66259"/>
                  <a:pt x="41099" y="66259"/>
                </a:cubicBezTo>
                <a:cubicBezTo>
                  <a:pt x="40213" y="66259"/>
                  <a:pt x="39328" y="66142"/>
                  <a:pt x="38491" y="65916"/>
                </a:cubicBezTo>
                <a:cubicBezTo>
                  <a:pt x="34821" y="64928"/>
                  <a:pt x="31898" y="62287"/>
                  <a:pt x="29277" y="59666"/>
                </a:cubicBezTo>
                <a:cubicBezTo>
                  <a:pt x="27825" y="58234"/>
                  <a:pt x="26434" y="56762"/>
                  <a:pt x="24881" y="55452"/>
                </a:cubicBezTo>
                <a:cubicBezTo>
                  <a:pt x="23349" y="54141"/>
                  <a:pt x="21675" y="53032"/>
                  <a:pt x="19861" y="52165"/>
                </a:cubicBezTo>
                <a:cubicBezTo>
                  <a:pt x="16272" y="50472"/>
                  <a:pt x="12380" y="49584"/>
                  <a:pt x="8791" y="47911"/>
                </a:cubicBezTo>
                <a:cubicBezTo>
                  <a:pt x="5485" y="46358"/>
                  <a:pt x="2299" y="43959"/>
                  <a:pt x="988" y="40431"/>
                </a:cubicBezTo>
                <a:cubicBezTo>
                  <a:pt x="827" y="40007"/>
                  <a:pt x="706" y="39584"/>
                  <a:pt x="605" y="39160"/>
                </a:cubicBezTo>
                <a:cubicBezTo>
                  <a:pt x="646" y="37567"/>
                  <a:pt x="908" y="35995"/>
                  <a:pt x="1271" y="34422"/>
                </a:cubicBezTo>
                <a:close/>
                <a:moveTo>
                  <a:pt x="605" y="40007"/>
                </a:moveTo>
                <a:cubicBezTo>
                  <a:pt x="1533" y="43233"/>
                  <a:pt x="4154" y="45733"/>
                  <a:pt x="7017" y="47346"/>
                </a:cubicBezTo>
                <a:cubicBezTo>
                  <a:pt x="10566" y="49363"/>
                  <a:pt x="14578" y="50290"/>
                  <a:pt x="18308" y="51843"/>
                </a:cubicBezTo>
                <a:cubicBezTo>
                  <a:pt x="20244" y="52649"/>
                  <a:pt x="22079" y="53637"/>
                  <a:pt x="23712" y="54907"/>
                </a:cubicBezTo>
                <a:cubicBezTo>
                  <a:pt x="25405" y="56218"/>
                  <a:pt x="26897" y="57750"/>
                  <a:pt x="28389" y="59242"/>
                </a:cubicBezTo>
                <a:cubicBezTo>
                  <a:pt x="31071" y="61924"/>
                  <a:pt x="33934" y="64726"/>
                  <a:pt x="37604" y="65977"/>
                </a:cubicBezTo>
                <a:cubicBezTo>
                  <a:pt x="38736" y="66366"/>
                  <a:pt x="39964" y="66582"/>
                  <a:pt x="41192" y="66582"/>
                </a:cubicBezTo>
                <a:cubicBezTo>
                  <a:pt x="42064" y="66582"/>
                  <a:pt x="42936" y="66473"/>
                  <a:pt x="43773" y="66239"/>
                </a:cubicBezTo>
                <a:lnTo>
                  <a:pt x="43773" y="66239"/>
                </a:lnTo>
                <a:cubicBezTo>
                  <a:pt x="43128" y="66521"/>
                  <a:pt x="42463" y="66783"/>
                  <a:pt x="41777" y="66965"/>
                </a:cubicBezTo>
                <a:cubicBezTo>
                  <a:pt x="40829" y="67222"/>
                  <a:pt x="39847" y="67367"/>
                  <a:pt x="38867" y="67367"/>
                </a:cubicBezTo>
                <a:cubicBezTo>
                  <a:pt x="37703" y="67367"/>
                  <a:pt x="36542" y="67162"/>
                  <a:pt x="35446" y="66702"/>
                </a:cubicBezTo>
                <a:cubicBezTo>
                  <a:pt x="33329" y="65835"/>
                  <a:pt x="31676" y="64162"/>
                  <a:pt x="30164" y="62468"/>
                </a:cubicBezTo>
                <a:cubicBezTo>
                  <a:pt x="28611" y="60754"/>
                  <a:pt x="27159" y="58920"/>
                  <a:pt x="25325" y="57468"/>
                </a:cubicBezTo>
                <a:cubicBezTo>
                  <a:pt x="21595" y="54544"/>
                  <a:pt x="16756" y="53980"/>
                  <a:pt x="12300" y="52831"/>
                </a:cubicBezTo>
                <a:cubicBezTo>
                  <a:pt x="9981" y="52246"/>
                  <a:pt x="7642" y="51459"/>
                  <a:pt x="5646" y="50088"/>
                </a:cubicBezTo>
                <a:cubicBezTo>
                  <a:pt x="3731" y="48798"/>
                  <a:pt x="2319" y="46983"/>
                  <a:pt x="1493" y="44846"/>
                </a:cubicBezTo>
                <a:cubicBezTo>
                  <a:pt x="908" y="43273"/>
                  <a:pt x="646" y="41640"/>
                  <a:pt x="605" y="40007"/>
                </a:cubicBezTo>
                <a:close/>
                <a:moveTo>
                  <a:pt x="52270" y="1"/>
                </a:moveTo>
                <a:cubicBezTo>
                  <a:pt x="51783" y="1"/>
                  <a:pt x="51296" y="97"/>
                  <a:pt x="50830" y="287"/>
                </a:cubicBezTo>
                <a:cubicBezTo>
                  <a:pt x="49782" y="730"/>
                  <a:pt x="48955" y="1517"/>
                  <a:pt x="48169" y="2323"/>
                </a:cubicBezTo>
                <a:cubicBezTo>
                  <a:pt x="46334" y="4239"/>
                  <a:pt x="44822" y="6457"/>
                  <a:pt x="43531" y="8795"/>
                </a:cubicBezTo>
                <a:cubicBezTo>
                  <a:pt x="43148" y="9481"/>
                  <a:pt x="42785" y="10207"/>
                  <a:pt x="42443" y="10912"/>
                </a:cubicBezTo>
                <a:cubicBezTo>
                  <a:pt x="41777" y="10267"/>
                  <a:pt x="41072" y="9683"/>
                  <a:pt x="40326" y="9118"/>
                </a:cubicBezTo>
                <a:cubicBezTo>
                  <a:pt x="40305" y="9037"/>
                  <a:pt x="40245" y="9017"/>
                  <a:pt x="40184" y="9017"/>
                </a:cubicBezTo>
                <a:cubicBezTo>
                  <a:pt x="38773" y="7989"/>
                  <a:pt x="37221" y="7162"/>
                  <a:pt x="35567" y="6578"/>
                </a:cubicBezTo>
                <a:cubicBezTo>
                  <a:pt x="34784" y="6298"/>
                  <a:pt x="33942" y="6057"/>
                  <a:pt x="33102" y="6057"/>
                </a:cubicBezTo>
                <a:cubicBezTo>
                  <a:pt x="32732" y="6057"/>
                  <a:pt x="32363" y="6104"/>
                  <a:pt x="31998" y="6215"/>
                </a:cubicBezTo>
                <a:cubicBezTo>
                  <a:pt x="30728" y="6618"/>
                  <a:pt x="29881" y="7747"/>
                  <a:pt x="29297" y="8876"/>
                </a:cubicBezTo>
                <a:cubicBezTo>
                  <a:pt x="28672" y="10045"/>
                  <a:pt x="28188" y="11296"/>
                  <a:pt x="27764" y="12566"/>
                </a:cubicBezTo>
                <a:cubicBezTo>
                  <a:pt x="27321" y="13796"/>
                  <a:pt x="26978" y="15046"/>
                  <a:pt x="26676" y="16316"/>
                </a:cubicBezTo>
                <a:cubicBezTo>
                  <a:pt x="26051" y="18917"/>
                  <a:pt x="25688" y="21558"/>
                  <a:pt x="25466" y="24200"/>
                </a:cubicBezTo>
                <a:cubicBezTo>
                  <a:pt x="25224" y="26861"/>
                  <a:pt x="25123" y="29543"/>
                  <a:pt x="25163" y="32204"/>
                </a:cubicBezTo>
                <a:cubicBezTo>
                  <a:pt x="25163" y="32325"/>
                  <a:pt x="25163" y="32446"/>
                  <a:pt x="25163" y="32547"/>
                </a:cubicBezTo>
                <a:cubicBezTo>
                  <a:pt x="24558" y="31882"/>
                  <a:pt x="23913" y="31236"/>
                  <a:pt x="23208" y="30652"/>
                </a:cubicBezTo>
                <a:cubicBezTo>
                  <a:pt x="21917" y="29583"/>
                  <a:pt x="20465" y="28756"/>
                  <a:pt x="18893" y="28192"/>
                </a:cubicBezTo>
                <a:cubicBezTo>
                  <a:pt x="15989" y="27164"/>
                  <a:pt x="12864" y="27043"/>
                  <a:pt x="9820" y="27022"/>
                </a:cubicBezTo>
                <a:cubicBezTo>
                  <a:pt x="9106" y="26865"/>
                  <a:pt x="8372" y="26769"/>
                  <a:pt x="7640" y="26769"/>
                </a:cubicBezTo>
                <a:cubicBezTo>
                  <a:pt x="7337" y="26769"/>
                  <a:pt x="7035" y="26785"/>
                  <a:pt x="6735" y="26821"/>
                </a:cubicBezTo>
                <a:cubicBezTo>
                  <a:pt x="5364" y="26962"/>
                  <a:pt x="3973" y="27526"/>
                  <a:pt x="2964" y="28494"/>
                </a:cubicBezTo>
                <a:lnTo>
                  <a:pt x="2924" y="28494"/>
                </a:lnTo>
                <a:cubicBezTo>
                  <a:pt x="2783" y="28494"/>
                  <a:pt x="2722" y="28595"/>
                  <a:pt x="2743" y="28696"/>
                </a:cubicBezTo>
                <a:cubicBezTo>
                  <a:pt x="2601" y="28837"/>
                  <a:pt x="2480" y="28978"/>
                  <a:pt x="2380" y="29139"/>
                </a:cubicBezTo>
                <a:cubicBezTo>
                  <a:pt x="2319" y="29200"/>
                  <a:pt x="2279" y="29260"/>
                  <a:pt x="2239" y="29321"/>
                </a:cubicBezTo>
                <a:cubicBezTo>
                  <a:pt x="1997" y="29482"/>
                  <a:pt x="1835" y="29845"/>
                  <a:pt x="1734" y="30087"/>
                </a:cubicBezTo>
                <a:cubicBezTo>
                  <a:pt x="1593" y="30410"/>
                  <a:pt x="1513" y="30752"/>
                  <a:pt x="1472" y="31095"/>
                </a:cubicBezTo>
                <a:cubicBezTo>
                  <a:pt x="1432" y="31458"/>
                  <a:pt x="1372" y="31821"/>
                  <a:pt x="1331" y="32184"/>
                </a:cubicBezTo>
                <a:cubicBezTo>
                  <a:pt x="1311" y="32345"/>
                  <a:pt x="1291" y="32527"/>
                  <a:pt x="1271" y="32688"/>
                </a:cubicBezTo>
                <a:cubicBezTo>
                  <a:pt x="908" y="33938"/>
                  <a:pt x="605" y="35188"/>
                  <a:pt x="404" y="36459"/>
                </a:cubicBezTo>
                <a:cubicBezTo>
                  <a:pt x="41" y="38737"/>
                  <a:pt x="1" y="41076"/>
                  <a:pt x="545" y="43334"/>
                </a:cubicBezTo>
                <a:cubicBezTo>
                  <a:pt x="1069" y="45532"/>
                  <a:pt x="2118" y="47568"/>
                  <a:pt x="3731" y="49141"/>
                </a:cubicBezTo>
                <a:cubicBezTo>
                  <a:pt x="5465" y="50855"/>
                  <a:pt x="7703" y="51923"/>
                  <a:pt x="10001" y="52669"/>
                </a:cubicBezTo>
                <a:cubicBezTo>
                  <a:pt x="14538" y="54181"/>
                  <a:pt x="19578" y="54464"/>
                  <a:pt x="23732" y="57024"/>
                </a:cubicBezTo>
                <a:cubicBezTo>
                  <a:pt x="25788" y="58295"/>
                  <a:pt x="27361" y="60129"/>
                  <a:pt x="28954" y="61924"/>
                </a:cubicBezTo>
                <a:cubicBezTo>
                  <a:pt x="30486" y="63678"/>
                  <a:pt x="32059" y="65473"/>
                  <a:pt x="34095" y="66642"/>
                </a:cubicBezTo>
                <a:cubicBezTo>
                  <a:pt x="35580" y="67493"/>
                  <a:pt x="37219" y="67904"/>
                  <a:pt x="38894" y="67904"/>
                </a:cubicBezTo>
                <a:cubicBezTo>
                  <a:pt x="39403" y="67904"/>
                  <a:pt x="39915" y="67866"/>
                  <a:pt x="40426" y="67791"/>
                </a:cubicBezTo>
                <a:cubicBezTo>
                  <a:pt x="42806" y="67448"/>
                  <a:pt x="45023" y="66380"/>
                  <a:pt x="46979" y="65009"/>
                </a:cubicBezTo>
                <a:cubicBezTo>
                  <a:pt x="47483" y="64646"/>
                  <a:pt x="47967" y="64263"/>
                  <a:pt x="48451" y="63880"/>
                </a:cubicBezTo>
                <a:cubicBezTo>
                  <a:pt x="48512" y="63839"/>
                  <a:pt x="48532" y="63779"/>
                  <a:pt x="48552" y="63718"/>
                </a:cubicBezTo>
                <a:cubicBezTo>
                  <a:pt x="50649" y="63134"/>
                  <a:pt x="52645" y="62045"/>
                  <a:pt x="54379" y="60734"/>
                </a:cubicBezTo>
                <a:cubicBezTo>
                  <a:pt x="56597" y="59101"/>
                  <a:pt x="58512" y="57085"/>
                  <a:pt x="60206" y="54927"/>
                </a:cubicBezTo>
                <a:cubicBezTo>
                  <a:pt x="62101" y="52508"/>
                  <a:pt x="63734" y="49927"/>
                  <a:pt x="65388" y="47346"/>
                </a:cubicBezTo>
                <a:cubicBezTo>
                  <a:pt x="67061" y="44766"/>
                  <a:pt x="68795" y="42225"/>
                  <a:pt x="70670" y="39785"/>
                </a:cubicBezTo>
                <a:cubicBezTo>
                  <a:pt x="74481" y="34866"/>
                  <a:pt x="78715" y="30289"/>
                  <a:pt x="82707" y="25510"/>
                </a:cubicBezTo>
                <a:cubicBezTo>
                  <a:pt x="83211" y="24926"/>
                  <a:pt x="83695" y="24321"/>
                  <a:pt x="84179" y="23736"/>
                </a:cubicBezTo>
                <a:cubicBezTo>
                  <a:pt x="84603" y="23232"/>
                  <a:pt x="85107" y="22708"/>
                  <a:pt x="85308" y="22083"/>
                </a:cubicBezTo>
                <a:cubicBezTo>
                  <a:pt x="85651" y="20913"/>
                  <a:pt x="84623" y="19966"/>
                  <a:pt x="83554" y="19804"/>
                </a:cubicBezTo>
                <a:lnTo>
                  <a:pt x="83574" y="19804"/>
                </a:lnTo>
                <a:cubicBezTo>
                  <a:pt x="83437" y="19787"/>
                  <a:pt x="83300" y="19779"/>
                  <a:pt x="83163" y="19779"/>
                </a:cubicBezTo>
                <a:cubicBezTo>
                  <a:pt x="82676" y="19779"/>
                  <a:pt x="82192" y="19880"/>
                  <a:pt x="81719" y="20006"/>
                </a:cubicBezTo>
                <a:cubicBezTo>
                  <a:pt x="81054" y="20187"/>
                  <a:pt x="80409" y="20389"/>
                  <a:pt x="79764" y="20611"/>
                </a:cubicBezTo>
                <a:cubicBezTo>
                  <a:pt x="78493" y="21074"/>
                  <a:pt x="77243" y="21619"/>
                  <a:pt x="76054" y="22244"/>
                </a:cubicBezTo>
                <a:cubicBezTo>
                  <a:pt x="71154" y="24805"/>
                  <a:pt x="67001" y="28535"/>
                  <a:pt x="63029" y="32305"/>
                </a:cubicBezTo>
                <a:cubicBezTo>
                  <a:pt x="62908" y="32426"/>
                  <a:pt x="62787" y="32547"/>
                  <a:pt x="62646" y="32668"/>
                </a:cubicBezTo>
                <a:cubicBezTo>
                  <a:pt x="63916" y="30006"/>
                  <a:pt x="64924" y="27204"/>
                  <a:pt x="65267" y="24260"/>
                </a:cubicBezTo>
                <a:cubicBezTo>
                  <a:pt x="65529" y="21962"/>
                  <a:pt x="65368" y="19643"/>
                  <a:pt x="64763" y="17405"/>
                </a:cubicBezTo>
                <a:cubicBezTo>
                  <a:pt x="64763" y="17385"/>
                  <a:pt x="64763" y="17385"/>
                  <a:pt x="64763" y="17365"/>
                </a:cubicBezTo>
                <a:cubicBezTo>
                  <a:pt x="64742" y="17183"/>
                  <a:pt x="64722" y="16981"/>
                  <a:pt x="64682" y="16800"/>
                </a:cubicBezTo>
                <a:cubicBezTo>
                  <a:pt x="64662" y="16719"/>
                  <a:pt x="64622" y="16679"/>
                  <a:pt x="64561" y="16679"/>
                </a:cubicBezTo>
                <a:cubicBezTo>
                  <a:pt x="64501" y="16437"/>
                  <a:pt x="64420" y="16215"/>
                  <a:pt x="64339" y="15973"/>
                </a:cubicBezTo>
                <a:cubicBezTo>
                  <a:pt x="64339" y="15953"/>
                  <a:pt x="64339" y="15933"/>
                  <a:pt x="64339" y="15933"/>
                </a:cubicBezTo>
                <a:cubicBezTo>
                  <a:pt x="64339" y="15852"/>
                  <a:pt x="64319" y="15812"/>
                  <a:pt x="64279" y="15772"/>
                </a:cubicBezTo>
                <a:cubicBezTo>
                  <a:pt x="63714" y="14179"/>
                  <a:pt x="62988" y="12626"/>
                  <a:pt x="62162" y="11154"/>
                </a:cubicBezTo>
                <a:cubicBezTo>
                  <a:pt x="61033" y="9098"/>
                  <a:pt x="59722" y="7162"/>
                  <a:pt x="58351" y="5267"/>
                </a:cubicBezTo>
                <a:cubicBezTo>
                  <a:pt x="57686" y="4360"/>
                  <a:pt x="57020" y="3432"/>
                  <a:pt x="56315" y="2545"/>
                </a:cubicBezTo>
                <a:cubicBezTo>
                  <a:pt x="55689" y="1779"/>
                  <a:pt x="55004" y="1033"/>
                  <a:pt x="54137" y="529"/>
                </a:cubicBezTo>
                <a:cubicBezTo>
                  <a:pt x="54097" y="448"/>
                  <a:pt x="54036" y="428"/>
                  <a:pt x="53976" y="428"/>
                </a:cubicBezTo>
                <a:cubicBezTo>
                  <a:pt x="53935" y="408"/>
                  <a:pt x="53895" y="388"/>
                  <a:pt x="53875" y="367"/>
                </a:cubicBezTo>
                <a:cubicBezTo>
                  <a:pt x="53363" y="122"/>
                  <a:pt x="52817" y="1"/>
                  <a:pt x="52270" y="1"/>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8"/>
          <p:cNvSpPr/>
          <p:nvPr/>
        </p:nvSpPr>
        <p:spPr>
          <a:xfrm rot="9956444">
            <a:off x="2776489" y="-459801"/>
            <a:ext cx="849497" cy="1284905"/>
          </a:xfrm>
          <a:custGeom>
            <a:rect b="b" l="l" r="r" t="t"/>
            <a:pathLst>
              <a:path extrusionOk="0" h="70940" w="46901">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8"/>
          <p:cNvSpPr/>
          <p:nvPr/>
        </p:nvSpPr>
        <p:spPr>
          <a:xfrm rot="2700000">
            <a:off x="-1162431" y="1119032"/>
            <a:ext cx="1402837" cy="3836613"/>
          </a:xfrm>
          <a:custGeom>
            <a:rect b="b" l="l" r="r" t="t"/>
            <a:pathLst>
              <a:path extrusionOk="0" h="153466" w="56114">
                <a:moveTo>
                  <a:pt x="686" y="1170"/>
                </a:moveTo>
                <a:lnTo>
                  <a:pt x="686" y="1170"/>
                </a:lnTo>
                <a:cubicBezTo>
                  <a:pt x="868" y="1452"/>
                  <a:pt x="1029" y="1734"/>
                  <a:pt x="1190" y="2017"/>
                </a:cubicBezTo>
                <a:cubicBezTo>
                  <a:pt x="1291" y="2561"/>
                  <a:pt x="1392" y="3105"/>
                  <a:pt x="1473" y="3630"/>
                </a:cubicBezTo>
                <a:cubicBezTo>
                  <a:pt x="1634" y="4718"/>
                  <a:pt x="1755" y="5807"/>
                  <a:pt x="1856" y="6896"/>
                </a:cubicBezTo>
                <a:cubicBezTo>
                  <a:pt x="2057" y="9053"/>
                  <a:pt x="2199" y="11231"/>
                  <a:pt x="2400" y="13388"/>
                </a:cubicBezTo>
                <a:cubicBezTo>
                  <a:pt x="2743" y="17360"/>
                  <a:pt x="3267" y="21332"/>
                  <a:pt x="4578" y="25103"/>
                </a:cubicBezTo>
                <a:cubicBezTo>
                  <a:pt x="4759" y="25587"/>
                  <a:pt x="4941" y="26071"/>
                  <a:pt x="5122" y="26534"/>
                </a:cubicBezTo>
                <a:cubicBezTo>
                  <a:pt x="3771" y="24437"/>
                  <a:pt x="2723" y="22159"/>
                  <a:pt x="1997" y="19760"/>
                </a:cubicBezTo>
                <a:cubicBezTo>
                  <a:pt x="1412" y="17784"/>
                  <a:pt x="1069" y="15747"/>
                  <a:pt x="948" y="13711"/>
                </a:cubicBezTo>
                <a:cubicBezTo>
                  <a:pt x="848" y="11433"/>
                  <a:pt x="1029" y="9174"/>
                  <a:pt x="1090" y="6916"/>
                </a:cubicBezTo>
                <a:cubicBezTo>
                  <a:pt x="1130" y="5021"/>
                  <a:pt x="1130" y="3045"/>
                  <a:pt x="686" y="1170"/>
                </a:cubicBezTo>
                <a:close/>
                <a:moveTo>
                  <a:pt x="4054" y="5142"/>
                </a:moveTo>
                <a:lnTo>
                  <a:pt x="4054" y="5142"/>
                </a:lnTo>
                <a:cubicBezTo>
                  <a:pt x="5203" y="6835"/>
                  <a:pt x="6191" y="8610"/>
                  <a:pt x="6957" y="10505"/>
                </a:cubicBezTo>
                <a:cubicBezTo>
                  <a:pt x="7723" y="12441"/>
                  <a:pt x="8247" y="14457"/>
                  <a:pt x="8449" y="16534"/>
                </a:cubicBezTo>
                <a:cubicBezTo>
                  <a:pt x="8469" y="17340"/>
                  <a:pt x="8489" y="18167"/>
                  <a:pt x="8388" y="18994"/>
                </a:cubicBezTo>
                <a:cubicBezTo>
                  <a:pt x="8247" y="20284"/>
                  <a:pt x="8005" y="21554"/>
                  <a:pt x="7723" y="22804"/>
                </a:cubicBezTo>
                <a:cubicBezTo>
                  <a:pt x="7421" y="24256"/>
                  <a:pt x="7078" y="25728"/>
                  <a:pt x="6896" y="27200"/>
                </a:cubicBezTo>
                <a:cubicBezTo>
                  <a:pt x="6917" y="26333"/>
                  <a:pt x="6997" y="25466"/>
                  <a:pt x="7098" y="24599"/>
                </a:cubicBezTo>
                <a:cubicBezTo>
                  <a:pt x="7300" y="22703"/>
                  <a:pt x="7421" y="20788"/>
                  <a:pt x="7340" y="18873"/>
                </a:cubicBezTo>
                <a:cubicBezTo>
                  <a:pt x="7199" y="15062"/>
                  <a:pt x="6453" y="11231"/>
                  <a:pt x="5122" y="7662"/>
                </a:cubicBezTo>
                <a:cubicBezTo>
                  <a:pt x="4800" y="6815"/>
                  <a:pt x="4437" y="5968"/>
                  <a:pt x="4054" y="5142"/>
                </a:cubicBezTo>
                <a:close/>
                <a:moveTo>
                  <a:pt x="2138" y="2581"/>
                </a:moveTo>
                <a:cubicBezTo>
                  <a:pt x="2259" y="2702"/>
                  <a:pt x="2340" y="2843"/>
                  <a:pt x="2461" y="2964"/>
                </a:cubicBezTo>
                <a:cubicBezTo>
                  <a:pt x="4174" y="6029"/>
                  <a:pt x="5425" y="9315"/>
                  <a:pt x="6191" y="12743"/>
                </a:cubicBezTo>
                <a:cubicBezTo>
                  <a:pt x="7058" y="16514"/>
                  <a:pt x="7239" y="20425"/>
                  <a:pt x="6836" y="24276"/>
                </a:cubicBezTo>
                <a:cubicBezTo>
                  <a:pt x="6715" y="25345"/>
                  <a:pt x="6574" y="26413"/>
                  <a:pt x="6614" y="27502"/>
                </a:cubicBezTo>
                <a:cubicBezTo>
                  <a:pt x="6614" y="27744"/>
                  <a:pt x="6634" y="28006"/>
                  <a:pt x="6654" y="28248"/>
                </a:cubicBezTo>
                <a:cubicBezTo>
                  <a:pt x="5566" y="25083"/>
                  <a:pt x="5364" y="21655"/>
                  <a:pt x="5263" y="18328"/>
                </a:cubicBezTo>
                <a:cubicBezTo>
                  <a:pt x="5183" y="16191"/>
                  <a:pt x="5142" y="14054"/>
                  <a:pt x="4900" y="11916"/>
                </a:cubicBezTo>
                <a:cubicBezTo>
                  <a:pt x="4679" y="9900"/>
                  <a:pt x="4275" y="7884"/>
                  <a:pt x="3610" y="5968"/>
                </a:cubicBezTo>
                <a:cubicBezTo>
                  <a:pt x="3207" y="4799"/>
                  <a:pt x="2723" y="3670"/>
                  <a:pt x="2138" y="2581"/>
                </a:cubicBezTo>
                <a:close/>
                <a:moveTo>
                  <a:pt x="1795" y="3126"/>
                </a:moveTo>
                <a:cubicBezTo>
                  <a:pt x="3106" y="5747"/>
                  <a:pt x="4013" y="8549"/>
                  <a:pt x="4396" y="11473"/>
                </a:cubicBezTo>
                <a:cubicBezTo>
                  <a:pt x="4941" y="15647"/>
                  <a:pt x="4679" y="19881"/>
                  <a:pt x="5304" y="24054"/>
                </a:cubicBezTo>
                <a:cubicBezTo>
                  <a:pt x="5525" y="25506"/>
                  <a:pt x="5848" y="26938"/>
                  <a:pt x="6352" y="28309"/>
                </a:cubicBezTo>
                <a:cubicBezTo>
                  <a:pt x="6251" y="28188"/>
                  <a:pt x="6150" y="28026"/>
                  <a:pt x="6050" y="27905"/>
                </a:cubicBezTo>
                <a:cubicBezTo>
                  <a:pt x="5687" y="27139"/>
                  <a:pt x="5344" y="26353"/>
                  <a:pt x="5041" y="25546"/>
                </a:cubicBezTo>
                <a:cubicBezTo>
                  <a:pt x="4376" y="23732"/>
                  <a:pt x="3912" y="21836"/>
                  <a:pt x="3570" y="19921"/>
                </a:cubicBezTo>
                <a:cubicBezTo>
                  <a:pt x="2803" y="15828"/>
                  <a:pt x="2642" y="11654"/>
                  <a:pt x="2279" y="7501"/>
                </a:cubicBezTo>
                <a:cubicBezTo>
                  <a:pt x="2178" y="6291"/>
                  <a:pt x="2057" y="5101"/>
                  <a:pt x="1896" y="3912"/>
                </a:cubicBezTo>
                <a:cubicBezTo>
                  <a:pt x="1856" y="3650"/>
                  <a:pt x="1815" y="3388"/>
                  <a:pt x="1795" y="3126"/>
                </a:cubicBezTo>
                <a:close/>
                <a:moveTo>
                  <a:pt x="11776" y="6755"/>
                </a:moveTo>
                <a:cubicBezTo>
                  <a:pt x="10364" y="11937"/>
                  <a:pt x="9437" y="17239"/>
                  <a:pt x="8993" y="22603"/>
                </a:cubicBezTo>
                <a:cubicBezTo>
                  <a:pt x="8772" y="25405"/>
                  <a:pt x="8630" y="28268"/>
                  <a:pt x="8792" y="31091"/>
                </a:cubicBezTo>
                <a:cubicBezTo>
                  <a:pt x="8933" y="33369"/>
                  <a:pt x="9276" y="35648"/>
                  <a:pt x="9981" y="37825"/>
                </a:cubicBezTo>
                <a:cubicBezTo>
                  <a:pt x="9356" y="36616"/>
                  <a:pt x="8792" y="35386"/>
                  <a:pt x="8328" y="34115"/>
                </a:cubicBezTo>
                <a:cubicBezTo>
                  <a:pt x="8308" y="34035"/>
                  <a:pt x="8267" y="33974"/>
                  <a:pt x="8247" y="33894"/>
                </a:cubicBezTo>
                <a:cubicBezTo>
                  <a:pt x="8066" y="33329"/>
                  <a:pt x="7905" y="32744"/>
                  <a:pt x="7784" y="32160"/>
                </a:cubicBezTo>
                <a:cubicBezTo>
                  <a:pt x="7521" y="30990"/>
                  <a:pt x="7380" y="29781"/>
                  <a:pt x="7239" y="28591"/>
                </a:cubicBezTo>
                <a:cubicBezTo>
                  <a:pt x="7280" y="27986"/>
                  <a:pt x="7340" y="27381"/>
                  <a:pt x="7421" y="26796"/>
                </a:cubicBezTo>
                <a:cubicBezTo>
                  <a:pt x="7743" y="24417"/>
                  <a:pt x="8429" y="22099"/>
                  <a:pt x="8751" y="19719"/>
                </a:cubicBezTo>
                <a:cubicBezTo>
                  <a:pt x="8852" y="19397"/>
                  <a:pt x="8933" y="19074"/>
                  <a:pt x="9014" y="18772"/>
                </a:cubicBezTo>
                <a:cubicBezTo>
                  <a:pt x="9034" y="18368"/>
                  <a:pt x="9034" y="17985"/>
                  <a:pt x="9034" y="17582"/>
                </a:cubicBezTo>
                <a:cubicBezTo>
                  <a:pt x="8973" y="15788"/>
                  <a:pt x="8651" y="14013"/>
                  <a:pt x="8147" y="12320"/>
                </a:cubicBezTo>
                <a:cubicBezTo>
                  <a:pt x="8671" y="11271"/>
                  <a:pt x="9255" y="10243"/>
                  <a:pt x="9880" y="9275"/>
                </a:cubicBezTo>
                <a:cubicBezTo>
                  <a:pt x="10243" y="8731"/>
                  <a:pt x="10606" y="8207"/>
                  <a:pt x="11010" y="7702"/>
                </a:cubicBezTo>
                <a:cubicBezTo>
                  <a:pt x="11211" y="7440"/>
                  <a:pt x="11413" y="7178"/>
                  <a:pt x="11635" y="6916"/>
                </a:cubicBezTo>
                <a:cubicBezTo>
                  <a:pt x="11675" y="6876"/>
                  <a:pt x="11715" y="6815"/>
                  <a:pt x="11776" y="6755"/>
                </a:cubicBezTo>
                <a:close/>
                <a:moveTo>
                  <a:pt x="13953" y="11554"/>
                </a:moveTo>
                <a:lnTo>
                  <a:pt x="13953" y="11554"/>
                </a:lnTo>
                <a:cubicBezTo>
                  <a:pt x="15425" y="15082"/>
                  <a:pt x="16756" y="18691"/>
                  <a:pt x="17603" y="22421"/>
                </a:cubicBezTo>
                <a:cubicBezTo>
                  <a:pt x="18712" y="27361"/>
                  <a:pt x="18893" y="32644"/>
                  <a:pt x="17320" y="37523"/>
                </a:cubicBezTo>
                <a:cubicBezTo>
                  <a:pt x="17058" y="38329"/>
                  <a:pt x="16716" y="39116"/>
                  <a:pt x="16373" y="39902"/>
                </a:cubicBezTo>
                <a:cubicBezTo>
                  <a:pt x="16554" y="39297"/>
                  <a:pt x="16695" y="38692"/>
                  <a:pt x="16857" y="38067"/>
                </a:cubicBezTo>
                <a:cubicBezTo>
                  <a:pt x="17401" y="35789"/>
                  <a:pt x="17764" y="33470"/>
                  <a:pt x="17885" y="31131"/>
                </a:cubicBezTo>
                <a:cubicBezTo>
                  <a:pt x="18026" y="28772"/>
                  <a:pt x="17885" y="26413"/>
                  <a:pt x="17462" y="24095"/>
                </a:cubicBezTo>
                <a:cubicBezTo>
                  <a:pt x="16998" y="21534"/>
                  <a:pt x="16252" y="19054"/>
                  <a:pt x="15506" y="16594"/>
                </a:cubicBezTo>
                <a:cubicBezTo>
                  <a:pt x="15062" y="15183"/>
                  <a:pt x="14639" y="13792"/>
                  <a:pt x="14215" y="12400"/>
                </a:cubicBezTo>
                <a:cubicBezTo>
                  <a:pt x="14115" y="12118"/>
                  <a:pt x="14034" y="11836"/>
                  <a:pt x="13953" y="11554"/>
                </a:cubicBezTo>
                <a:close/>
                <a:moveTo>
                  <a:pt x="12542" y="8186"/>
                </a:moveTo>
                <a:cubicBezTo>
                  <a:pt x="12582" y="8307"/>
                  <a:pt x="12623" y="8408"/>
                  <a:pt x="12683" y="8529"/>
                </a:cubicBezTo>
                <a:cubicBezTo>
                  <a:pt x="13006" y="9699"/>
                  <a:pt x="13389" y="10868"/>
                  <a:pt x="13752" y="12037"/>
                </a:cubicBezTo>
                <a:cubicBezTo>
                  <a:pt x="14135" y="13247"/>
                  <a:pt x="14518" y="14477"/>
                  <a:pt x="14901" y="15687"/>
                </a:cubicBezTo>
                <a:cubicBezTo>
                  <a:pt x="15667" y="18127"/>
                  <a:pt x="16453" y="20546"/>
                  <a:pt x="16978" y="23046"/>
                </a:cubicBezTo>
                <a:cubicBezTo>
                  <a:pt x="17502" y="25425"/>
                  <a:pt x="17744" y="27825"/>
                  <a:pt x="17683" y="30224"/>
                </a:cubicBezTo>
                <a:cubicBezTo>
                  <a:pt x="17623" y="32583"/>
                  <a:pt x="17280" y="34882"/>
                  <a:pt x="16837" y="37180"/>
                </a:cubicBezTo>
                <a:cubicBezTo>
                  <a:pt x="16595" y="38450"/>
                  <a:pt x="16272" y="39721"/>
                  <a:pt x="15909" y="40971"/>
                </a:cubicBezTo>
                <a:cubicBezTo>
                  <a:pt x="15869" y="41072"/>
                  <a:pt x="15849" y="41172"/>
                  <a:pt x="15808" y="41253"/>
                </a:cubicBezTo>
                <a:cubicBezTo>
                  <a:pt x="15788" y="41314"/>
                  <a:pt x="15768" y="41374"/>
                  <a:pt x="15748" y="41435"/>
                </a:cubicBezTo>
                <a:cubicBezTo>
                  <a:pt x="15506" y="42039"/>
                  <a:pt x="15284" y="42685"/>
                  <a:pt x="15143" y="43330"/>
                </a:cubicBezTo>
                <a:lnTo>
                  <a:pt x="15123" y="43330"/>
                </a:lnTo>
                <a:cubicBezTo>
                  <a:pt x="15062" y="43531"/>
                  <a:pt x="15002" y="43733"/>
                  <a:pt x="14921" y="43935"/>
                </a:cubicBezTo>
                <a:cubicBezTo>
                  <a:pt x="14820" y="41858"/>
                  <a:pt x="14982" y="39781"/>
                  <a:pt x="15183" y="37725"/>
                </a:cubicBezTo>
                <a:cubicBezTo>
                  <a:pt x="15425" y="35305"/>
                  <a:pt x="15687" y="32906"/>
                  <a:pt x="15748" y="30466"/>
                </a:cubicBezTo>
                <a:cubicBezTo>
                  <a:pt x="15869" y="25587"/>
                  <a:pt x="15445" y="20687"/>
                  <a:pt x="14518" y="15888"/>
                </a:cubicBezTo>
                <a:cubicBezTo>
                  <a:pt x="13994" y="13328"/>
                  <a:pt x="13348" y="10767"/>
                  <a:pt x="12542" y="8287"/>
                </a:cubicBezTo>
                <a:lnTo>
                  <a:pt x="12542" y="8186"/>
                </a:lnTo>
                <a:close/>
                <a:moveTo>
                  <a:pt x="11998" y="7965"/>
                </a:moveTo>
                <a:cubicBezTo>
                  <a:pt x="12098" y="12904"/>
                  <a:pt x="12219" y="17844"/>
                  <a:pt x="12320" y="22784"/>
                </a:cubicBezTo>
                <a:cubicBezTo>
                  <a:pt x="12381" y="25506"/>
                  <a:pt x="12441" y="28248"/>
                  <a:pt x="12502" y="30970"/>
                </a:cubicBezTo>
                <a:cubicBezTo>
                  <a:pt x="12542" y="32321"/>
                  <a:pt x="12582" y="33692"/>
                  <a:pt x="12623" y="35043"/>
                </a:cubicBezTo>
                <a:cubicBezTo>
                  <a:pt x="12643" y="36233"/>
                  <a:pt x="12683" y="37422"/>
                  <a:pt x="12784" y="38592"/>
                </a:cubicBezTo>
                <a:cubicBezTo>
                  <a:pt x="12945" y="40527"/>
                  <a:pt x="13328" y="42503"/>
                  <a:pt x="14296" y="44197"/>
                </a:cubicBezTo>
                <a:cubicBezTo>
                  <a:pt x="13328" y="43048"/>
                  <a:pt x="12421" y="41858"/>
                  <a:pt x="11594" y="40608"/>
                </a:cubicBezTo>
                <a:lnTo>
                  <a:pt x="11594" y="40588"/>
                </a:lnTo>
                <a:cubicBezTo>
                  <a:pt x="11433" y="40245"/>
                  <a:pt x="11252" y="39882"/>
                  <a:pt x="11090" y="39519"/>
                </a:cubicBezTo>
                <a:cubicBezTo>
                  <a:pt x="10062" y="37079"/>
                  <a:pt x="9558" y="34438"/>
                  <a:pt x="9376" y="31817"/>
                </a:cubicBezTo>
                <a:cubicBezTo>
                  <a:pt x="9175" y="29035"/>
                  <a:pt x="9276" y="26252"/>
                  <a:pt x="9477" y="23470"/>
                </a:cubicBezTo>
                <a:cubicBezTo>
                  <a:pt x="9659" y="20788"/>
                  <a:pt x="9981" y="18086"/>
                  <a:pt x="10425" y="15425"/>
                </a:cubicBezTo>
                <a:cubicBezTo>
                  <a:pt x="10828" y="12925"/>
                  <a:pt x="11373" y="10424"/>
                  <a:pt x="11998" y="7965"/>
                </a:cubicBezTo>
                <a:close/>
                <a:moveTo>
                  <a:pt x="12562" y="9537"/>
                </a:moveTo>
                <a:lnTo>
                  <a:pt x="12562" y="9537"/>
                </a:lnTo>
                <a:cubicBezTo>
                  <a:pt x="13853" y="13711"/>
                  <a:pt x="14699" y="18026"/>
                  <a:pt x="15143" y="22381"/>
                </a:cubicBezTo>
                <a:cubicBezTo>
                  <a:pt x="15365" y="24800"/>
                  <a:pt x="15466" y="27220"/>
                  <a:pt x="15425" y="29660"/>
                </a:cubicBezTo>
                <a:cubicBezTo>
                  <a:pt x="15385" y="32099"/>
                  <a:pt x="15183" y="34539"/>
                  <a:pt x="14941" y="36979"/>
                </a:cubicBezTo>
                <a:cubicBezTo>
                  <a:pt x="14699" y="39398"/>
                  <a:pt x="14498" y="41878"/>
                  <a:pt x="14800" y="44318"/>
                </a:cubicBezTo>
                <a:cubicBezTo>
                  <a:pt x="14780" y="44338"/>
                  <a:pt x="14780" y="44378"/>
                  <a:pt x="14760" y="44419"/>
                </a:cubicBezTo>
                <a:cubicBezTo>
                  <a:pt x="13792" y="42806"/>
                  <a:pt x="13348" y="40930"/>
                  <a:pt x="13167" y="39055"/>
                </a:cubicBezTo>
                <a:cubicBezTo>
                  <a:pt x="12925" y="36616"/>
                  <a:pt x="13006" y="34136"/>
                  <a:pt x="12945" y="31676"/>
                </a:cubicBezTo>
                <a:cubicBezTo>
                  <a:pt x="12865" y="26272"/>
                  <a:pt x="12744" y="20869"/>
                  <a:pt x="12663" y="15485"/>
                </a:cubicBezTo>
                <a:cubicBezTo>
                  <a:pt x="12623" y="13489"/>
                  <a:pt x="12582" y="11513"/>
                  <a:pt x="12562" y="9537"/>
                </a:cubicBezTo>
                <a:close/>
                <a:moveTo>
                  <a:pt x="22623" y="39196"/>
                </a:moveTo>
                <a:cubicBezTo>
                  <a:pt x="23329" y="41293"/>
                  <a:pt x="23873" y="43431"/>
                  <a:pt x="24377" y="45588"/>
                </a:cubicBezTo>
                <a:cubicBezTo>
                  <a:pt x="25083" y="48572"/>
                  <a:pt x="25708" y="51556"/>
                  <a:pt x="26716" y="54460"/>
                </a:cubicBezTo>
                <a:cubicBezTo>
                  <a:pt x="26958" y="55165"/>
                  <a:pt x="27220" y="55871"/>
                  <a:pt x="27503" y="56556"/>
                </a:cubicBezTo>
                <a:cubicBezTo>
                  <a:pt x="26918" y="55750"/>
                  <a:pt x="26273" y="54984"/>
                  <a:pt x="25587" y="54258"/>
                </a:cubicBezTo>
                <a:cubicBezTo>
                  <a:pt x="23329" y="50185"/>
                  <a:pt x="23531" y="45346"/>
                  <a:pt x="22906" y="40850"/>
                </a:cubicBezTo>
                <a:cubicBezTo>
                  <a:pt x="22825" y="40305"/>
                  <a:pt x="22724" y="39741"/>
                  <a:pt x="22623" y="39196"/>
                </a:cubicBezTo>
                <a:close/>
                <a:moveTo>
                  <a:pt x="22159" y="37362"/>
                </a:moveTo>
                <a:lnTo>
                  <a:pt x="22159" y="37362"/>
                </a:lnTo>
                <a:cubicBezTo>
                  <a:pt x="22442" y="37866"/>
                  <a:pt x="22724" y="38329"/>
                  <a:pt x="22986" y="38813"/>
                </a:cubicBezTo>
                <a:cubicBezTo>
                  <a:pt x="23369" y="39499"/>
                  <a:pt x="23732" y="40184"/>
                  <a:pt x="24075" y="40870"/>
                </a:cubicBezTo>
                <a:cubicBezTo>
                  <a:pt x="24760" y="42261"/>
                  <a:pt x="25365" y="43673"/>
                  <a:pt x="25890" y="45124"/>
                </a:cubicBezTo>
                <a:cubicBezTo>
                  <a:pt x="26958" y="48048"/>
                  <a:pt x="27745" y="51072"/>
                  <a:pt x="28228" y="54117"/>
                </a:cubicBezTo>
                <a:cubicBezTo>
                  <a:pt x="28349" y="54984"/>
                  <a:pt x="28470" y="55831"/>
                  <a:pt x="28551" y="56677"/>
                </a:cubicBezTo>
                <a:cubicBezTo>
                  <a:pt x="28612" y="57202"/>
                  <a:pt x="28632" y="57726"/>
                  <a:pt x="28672" y="58270"/>
                </a:cubicBezTo>
                <a:cubicBezTo>
                  <a:pt x="28470" y="57827"/>
                  <a:pt x="28228" y="57403"/>
                  <a:pt x="28047" y="56960"/>
                </a:cubicBezTo>
                <a:cubicBezTo>
                  <a:pt x="27724" y="56274"/>
                  <a:pt x="27442" y="55568"/>
                  <a:pt x="27180" y="54863"/>
                </a:cubicBezTo>
                <a:cubicBezTo>
                  <a:pt x="26656" y="53451"/>
                  <a:pt x="26232" y="52000"/>
                  <a:pt x="25849" y="50528"/>
                </a:cubicBezTo>
                <a:cubicBezTo>
                  <a:pt x="25063" y="47564"/>
                  <a:pt x="24458" y="44540"/>
                  <a:pt x="23611" y="41596"/>
                </a:cubicBezTo>
                <a:cubicBezTo>
                  <a:pt x="23208" y="40184"/>
                  <a:pt x="22744" y="38793"/>
                  <a:pt x="22180" y="37462"/>
                </a:cubicBezTo>
                <a:cubicBezTo>
                  <a:pt x="22180" y="37422"/>
                  <a:pt x="22180" y="37402"/>
                  <a:pt x="22159" y="37362"/>
                </a:cubicBezTo>
                <a:close/>
                <a:moveTo>
                  <a:pt x="41173" y="33954"/>
                </a:moveTo>
                <a:cubicBezTo>
                  <a:pt x="41213" y="34055"/>
                  <a:pt x="41253" y="34156"/>
                  <a:pt x="41294" y="34277"/>
                </a:cubicBezTo>
                <a:cubicBezTo>
                  <a:pt x="41919" y="35849"/>
                  <a:pt x="42705" y="37362"/>
                  <a:pt x="43512" y="38854"/>
                </a:cubicBezTo>
                <a:cubicBezTo>
                  <a:pt x="43713" y="39539"/>
                  <a:pt x="44036" y="40184"/>
                  <a:pt x="44258" y="40870"/>
                </a:cubicBezTo>
                <a:cubicBezTo>
                  <a:pt x="44500" y="41535"/>
                  <a:pt x="44701" y="42221"/>
                  <a:pt x="44863" y="42906"/>
                </a:cubicBezTo>
                <a:cubicBezTo>
                  <a:pt x="45205" y="44298"/>
                  <a:pt x="45427" y="45729"/>
                  <a:pt x="45528" y="47161"/>
                </a:cubicBezTo>
                <a:cubicBezTo>
                  <a:pt x="45709" y="50004"/>
                  <a:pt x="45367" y="52887"/>
                  <a:pt x="44600" y="55629"/>
                </a:cubicBezTo>
                <a:cubicBezTo>
                  <a:pt x="44278" y="56798"/>
                  <a:pt x="43854" y="57907"/>
                  <a:pt x="43350" y="58996"/>
                </a:cubicBezTo>
                <a:cubicBezTo>
                  <a:pt x="43834" y="57605"/>
                  <a:pt x="44217" y="56194"/>
                  <a:pt x="44479" y="54742"/>
                </a:cubicBezTo>
                <a:cubicBezTo>
                  <a:pt x="44923" y="52060"/>
                  <a:pt x="44903" y="49338"/>
                  <a:pt x="44479" y="46657"/>
                </a:cubicBezTo>
                <a:cubicBezTo>
                  <a:pt x="44016" y="43733"/>
                  <a:pt x="43169" y="40890"/>
                  <a:pt x="42322" y="38047"/>
                </a:cubicBezTo>
                <a:cubicBezTo>
                  <a:pt x="41919" y="36676"/>
                  <a:pt x="41536" y="35325"/>
                  <a:pt x="41173" y="33954"/>
                </a:cubicBezTo>
                <a:close/>
                <a:moveTo>
                  <a:pt x="44842" y="41435"/>
                </a:moveTo>
                <a:lnTo>
                  <a:pt x="44842" y="41435"/>
                </a:lnTo>
                <a:cubicBezTo>
                  <a:pt x="45306" y="42422"/>
                  <a:pt x="45730" y="43431"/>
                  <a:pt x="46072" y="44479"/>
                </a:cubicBezTo>
                <a:cubicBezTo>
                  <a:pt x="46617" y="46213"/>
                  <a:pt x="46818" y="48028"/>
                  <a:pt x="46677" y="49842"/>
                </a:cubicBezTo>
                <a:cubicBezTo>
                  <a:pt x="46415" y="53451"/>
                  <a:pt x="44923" y="56859"/>
                  <a:pt x="43149" y="59964"/>
                </a:cubicBezTo>
                <a:cubicBezTo>
                  <a:pt x="42987" y="60226"/>
                  <a:pt x="42846" y="60488"/>
                  <a:pt x="42685" y="60750"/>
                </a:cubicBezTo>
                <a:cubicBezTo>
                  <a:pt x="42766" y="60589"/>
                  <a:pt x="42826" y="60408"/>
                  <a:pt x="42887" y="60246"/>
                </a:cubicBezTo>
                <a:cubicBezTo>
                  <a:pt x="42907" y="60246"/>
                  <a:pt x="42907" y="60246"/>
                  <a:pt x="42927" y="60226"/>
                </a:cubicBezTo>
                <a:cubicBezTo>
                  <a:pt x="44358" y="57726"/>
                  <a:pt x="45266" y="54863"/>
                  <a:pt x="45649" y="52000"/>
                </a:cubicBezTo>
                <a:cubicBezTo>
                  <a:pt x="46032" y="49137"/>
                  <a:pt x="45931" y="46193"/>
                  <a:pt x="45326" y="43370"/>
                </a:cubicBezTo>
                <a:cubicBezTo>
                  <a:pt x="45185" y="42705"/>
                  <a:pt x="45024" y="42080"/>
                  <a:pt x="44842" y="41435"/>
                </a:cubicBezTo>
                <a:close/>
                <a:moveTo>
                  <a:pt x="40326" y="18671"/>
                </a:moveTo>
                <a:cubicBezTo>
                  <a:pt x="40326" y="18731"/>
                  <a:pt x="40306" y="18772"/>
                  <a:pt x="40286" y="18812"/>
                </a:cubicBezTo>
                <a:cubicBezTo>
                  <a:pt x="39499" y="20102"/>
                  <a:pt x="38975" y="21594"/>
                  <a:pt x="38673" y="23087"/>
                </a:cubicBezTo>
                <a:cubicBezTo>
                  <a:pt x="38269" y="25083"/>
                  <a:pt x="38209" y="27159"/>
                  <a:pt x="38370" y="29196"/>
                </a:cubicBezTo>
                <a:cubicBezTo>
                  <a:pt x="38753" y="33995"/>
                  <a:pt x="40407" y="38531"/>
                  <a:pt x="41475" y="43209"/>
                </a:cubicBezTo>
                <a:cubicBezTo>
                  <a:pt x="42040" y="45689"/>
                  <a:pt x="42403" y="48209"/>
                  <a:pt x="42342" y="50750"/>
                </a:cubicBezTo>
                <a:cubicBezTo>
                  <a:pt x="42282" y="53109"/>
                  <a:pt x="41858" y="55427"/>
                  <a:pt x="41253" y="57686"/>
                </a:cubicBezTo>
                <a:cubicBezTo>
                  <a:pt x="40608" y="60085"/>
                  <a:pt x="39761" y="62404"/>
                  <a:pt x="38874" y="64722"/>
                </a:cubicBezTo>
                <a:cubicBezTo>
                  <a:pt x="38915" y="64279"/>
                  <a:pt x="38935" y="63835"/>
                  <a:pt x="38975" y="63412"/>
                </a:cubicBezTo>
                <a:cubicBezTo>
                  <a:pt x="39076" y="61698"/>
                  <a:pt x="39177" y="59984"/>
                  <a:pt x="39217" y="58250"/>
                </a:cubicBezTo>
                <a:cubicBezTo>
                  <a:pt x="39318" y="54822"/>
                  <a:pt x="39318" y="51395"/>
                  <a:pt x="39177" y="47967"/>
                </a:cubicBezTo>
                <a:cubicBezTo>
                  <a:pt x="39036" y="44519"/>
                  <a:pt x="38773" y="41072"/>
                  <a:pt x="38390" y="37644"/>
                </a:cubicBezTo>
                <a:cubicBezTo>
                  <a:pt x="38027" y="34236"/>
                  <a:pt x="37423" y="30849"/>
                  <a:pt x="37523" y="27401"/>
                </a:cubicBezTo>
                <a:cubicBezTo>
                  <a:pt x="37624" y="24659"/>
                  <a:pt x="38229" y="21836"/>
                  <a:pt x="39701" y="19477"/>
                </a:cubicBezTo>
                <a:lnTo>
                  <a:pt x="39701" y="19498"/>
                </a:lnTo>
                <a:cubicBezTo>
                  <a:pt x="39903" y="19215"/>
                  <a:pt x="40104" y="18953"/>
                  <a:pt x="40326" y="18671"/>
                </a:cubicBezTo>
                <a:close/>
                <a:moveTo>
                  <a:pt x="27785" y="20042"/>
                </a:moveTo>
                <a:lnTo>
                  <a:pt x="27785" y="20042"/>
                </a:lnTo>
                <a:cubicBezTo>
                  <a:pt x="27603" y="20486"/>
                  <a:pt x="27442" y="20929"/>
                  <a:pt x="27301" y="21393"/>
                </a:cubicBezTo>
                <a:cubicBezTo>
                  <a:pt x="26878" y="22764"/>
                  <a:pt x="26595" y="24195"/>
                  <a:pt x="26454" y="25627"/>
                </a:cubicBezTo>
                <a:cubicBezTo>
                  <a:pt x="26111" y="28793"/>
                  <a:pt x="26414" y="31998"/>
                  <a:pt x="26918" y="35144"/>
                </a:cubicBezTo>
                <a:cubicBezTo>
                  <a:pt x="27482" y="38491"/>
                  <a:pt x="28208" y="41797"/>
                  <a:pt x="28894" y="45124"/>
                </a:cubicBezTo>
                <a:cubicBezTo>
                  <a:pt x="29599" y="48512"/>
                  <a:pt x="30285" y="51879"/>
                  <a:pt x="30991" y="55266"/>
                </a:cubicBezTo>
                <a:cubicBezTo>
                  <a:pt x="31717" y="58613"/>
                  <a:pt x="32402" y="61980"/>
                  <a:pt x="33088" y="65347"/>
                </a:cubicBezTo>
                <a:cubicBezTo>
                  <a:pt x="33128" y="65488"/>
                  <a:pt x="33148" y="65630"/>
                  <a:pt x="33188" y="65751"/>
                </a:cubicBezTo>
                <a:cubicBezTo>
                  <a:pt x="33128" y="65609"/>
                  <a:pt x="33067" y="65448"/>
                  <a:pt x="33007" y="65307"/>
                </a:cubicBezTo>
                <a:cubicBezTo>
                  <a:pt x="32664" y="64440"/>
                  <a:pt x="32321" y="63573"/>
                  <a:pt x="31999" y="62706"/>
                </a:cubicBezTo>
                <a:cubicBezTo>
                  <a:pt x="31333" y="60972"/>
                  <a:pt x="30688" y="59238"/>
                  <a:pt x="30124" y="57484"/>
                </a:cubicBezTo>
                <a:cubicBezTo>
                  <a:pt x="28974" y="53935"/>
                  <a:pt x="28107" y="50306"/>
                  <a:pt x="27664" y="46576"/>
                </a:cubicBezTo>
                <a:cubicBezTo>
                  <a:pt x="27240" y="42866"/>
                  <a:pt x="27039" y="39136"/>
                  <a:pt x="26474" y="35426"/>
                </a:cubicBezTo>
                <a:cubicBezTo>
                  <a:pt x="25950" y="31978"/>
                  <a:pt x="25386" y="28490"/>
                  <a:pt x="26051" y="25002"/>
                </a:cubicBezTo>
                <a:cubicBezTo>
                  <a:pt x="26394" y="23288"/>
                  <a:pt x="26978" y="21594"/>
                  <a:pt x="27785" y="20042"/>
                </a:cubicBezTo>
                <a:close/>
                <a:moveTo>
                  <a:pt x="28168" y="20203"/>
                </a:moveTo>
                <a:lnTo>
                  <a:pt x="28168" y="20203"/>
                </a:lnTo>
                <a:cubicBezTo>
                  <a:pt x="28027" y="20707"/>
                  <a:pt x="27906" y="21232"/>
                  <a:pt x="27805" y="21736"/>
                </a:cubicBezTo>
                <a:cubicBezTo>
                  <a:pt x="27482" y="23631"/>
                  <a:pt x="27402" y="25546"/>
                  <a:pt x="27523" y="27462"/>
                </a:cubicBezTo>
                <a:cubicBezTo>
                  <a:pt x="27785" y="31918"/>
                  <a:pt x="29095" y="36212"/>
                  <a:pt x="30184" y="40507"/>
                </a:cubicBezTo>
                <a:cubicBezTo>
                  <a:pt x="31313" y="44983"/>
                  <a:pt x="32100" y="49540"/>
                  <a:pt x="32624" y="54117"/>
                </a:cubicBezTo>
                <a:cubicBezTo>
                  <a:pt x="33047" y="58048"/>
                  <a:pt x="33309" y="62021"/>
                  <a:pt x="33430" y="65972"/>
                </a:cubicBezTo>
                <a:cubicBezTo>
                  <a:pt x="33148" y="64501"/>
                  <a:pt x="32846" y="63029"/>
                  <a:pt x="32543" y="61557"/>
                </a:cubicBezTo>
                <a:cubicBezTo>
                  <a:pt x="32221" y="59883"/>
                  <a:pt x="31878" y="58230"/>
                  <a:pt x="31555" y="56577"/>
                </a:cubicBezTo>
                <a:cubicBezTo>
                  <a:pt x="30870" y="53230"/>
                  <a:pt x="30225" y="49883"/>
                  <a:pt x="29539" y="46556"/>
                </a:cubicBezTo>
                <a:cubicBezTo>
                  <a:pt x="28874" y="43249"/>
                  <a:pt x="28168" y="39963"/>
                  <a:pt x="27563" y="36636"/>
                </a:cubicBezTo>
                <a:cubicBezTo>
                  <a:pt x="26958" y="33450"/>
                  <a:pt x="26535" y="30184"/>
                  <a:pt x="26716" y="26938"/>
                </a:cubicBezTo>
                <a:cubicBezTo>
                  <a:pt x="26837" y="24639"/>
                  <a:pt x="27281" y="22341"/>
                  <a:pt x="28168" y="20203"/>
                </a:cubicBezTo>
                <a:close/>
                <a:moveTo>
                  <a:pt x="29378" y="18368"/>
                </a:moveTo>
                <a:cubicBezTo>
                  <a:pt x="28974" y="20405"/>
                  <a:pt x="28894" y="22522"/>
                  <a:pt x="29035" y="24579"/>
                </a:cubicBezTo>
                <a:cubicBezTo>
                  <a:pt x="29297" y="28087"/>
                  <a:pt x="30144" y="31494"/>
                  <a:pt x="31172" y="34841"/>
                </a:cubicBezTo>
                <a:cubicBezTo>
                  <a:pt x="32301" y="38511"/>
                  <a:pt x="33592" y="42120"/>
                  <a:pt x="34438" y="45850"/>
                </a:cubicBezTo>
                <a:cubicBezTo>
                  <a:pt x="35245" y="49358"/>
                  <a:pt x="35628" y="52947"/>
                  <a:pt x="35527" y="56556"/>
                </a:cubicBezTo>
                <a:cubicBezTo>
                  <a:pt x="35447" y="60105"/>
                  <a:pt x="34882" y="63634"/>
                  <a:pt x="33955" y="67081"/>
                </a:cubicBezTo>
                <a:cubicBezTo>
                  <a:pt x="33955" y="67081"/>
                  <a:pt x="33955" y="67102"/>
                  <a:pt x="33955" y="67102"/>
                </a:cubicBezTo>
                <a:cubicBezTo>
                  <a:pt x="33874" y="63392"/>
                  <a:pt x="33713" y="59682"/>
                  <a:pt x="33370" y="55992"/>
                </a:cubicBezTo>
                <a:cubicBezTo>
                  <a:pt x="32946" y="51475"/>
                  <a:pt x="32301" y="46979"/>
                  <a:pt x="31273" y="42564"/>
                </a:cubicBezTo>
                <a:cubicBezTo>
                  <a:pt x="30265" y="38128"/>
                  <a:pt x="28833" y="33773"/>
                  <a:pt x="28289" y="29256"/>
                </a:cubicBezTo>
                <a:cubicBezTo>
                  <a:pt x="27845" y="25587"/>
                  <a:pt x="28047" y="21836"/>
                  <a:pt x="29358" y="18368"/>
                </a:cubicBezTo>
                <a:close/>
                <a:moveTo>
                  <a:pt x="38007" y="22179"/>
                </a:moveTo>
                <a:lnTo>
                  <a:pt x="38007" y="22179"/>
                </a:lnTo>
                <a:cubicBezTo>
                  <a:pt x="37584" y="23389"/>
                  <a:pt x="37302" y="24659"/>
                  <a:pt x="37160" y="25889"/>
                </a:cubicBezTo>
                <a:cubicBezTo>
                  <a:pt x="36777" y="29276"/>
                  <a:pt x="37241" y="32644"/>
                  <a:pt x="37644" y="36011"/>
                </a:cubicBezTo>
                <a:cubicBezTo>
                  <a:pt x="38027" y="39438"/>
                  <a:pt x="38310" y="42906"/>
                  <a:pt x="38471" y="46374"/>
                </a:cubicBezTo>
                <a:cubicBezTo>
                  <a:pt x="38652" y="49842"/>
                  <a:pt x="38693" y="53330"/>
                  <a:pt x="38632" y="56798"/>
                </a:cubicBezTo>
                <a:cubicBezTo>
                  <a:pt x="38552" y="60125"/>
                  <a:pt x="38330" y="63432"/>
                  <a:pt x="38088" y="66739"/>
                </a:cubicBezTo>
                <a:cubicBezTo>
                  <a:pt x="38027" y="66920"/>
                  <a:pt x="37947" y="67081"/>
                  <a:pt x="37886" y="67263"/>
                </a:cubicBezTo>
                <a:cubicBezTo>
                  <a:pt x="37947" y="66597"/>
                  <a:pt x="37987" y="65912"/>
                  <a:pt x="38027" y="65267"/>
                </a:cubicBezTo>
                <a:lnTo>
                  <a:pt x="38027" y="65247"/>
                </a:lnTo>
                <a:cubicBezTo>
                  <a:pt x="38128" y="63412"/>
                  <a:pt x="38068" y="61577"/>
                  <a:pt x="37947" y="59762"/>
                </a:cubicBezTo>
                <a:cubicBezTo>
                  <a:pt x="37665" y="56012"/>
                  <a:pt x="37039" y="52302"/>
                  <a:pt x="36435" y="48592"/>
                </a:cubicBezTo>
                <a:cubicBezTo>
                  <a:pt x="35810" y="44721"/>
                  <a:pt x="35205" y="40850"/>
                  <a:pt x="35084" y="36938"/>
                </a:cubicBezTo>
                <a:cubicBezTo>
                  <a:pt x="34983" y="33611"/>
                  <a:pt x="35245" y="30264"/>
                  <a:pt x="36132" y="27038"/>
                </a:cubicBezTo>
                <a:cubicBezTo>
                  <a:pt x="36576" y="25345"/>
                  <a:pt x="37201" y="23712"/>
                  <a:pt x="38007" y="22179"/>
                </a:cubicBezTo>
                <a:close/>
                <a:moveTo>
                  <a:pt x="39802" y="21252"/>
                </a:moveTo>
                <a:cubicBezTo>
                  <a:pt x="39479" y="23591"/>
                  <a:pt x="39459" y="25950"/>
                  <a:pt x="39761" y="28288"/>
                </a:cubicBezTo>
                <a:cubicBezTo>
                  <a:pt x="39761" y="28309"/>
                  <a:pt x="39741" y="28329"/>
                  <a:pt x="39741" y="28349"/>
                </a:cubicBezTo>
                <a:cubicBezTo>
                  <a:pt x="39782" y="29075"/>
                  <a:pt x="39903" y="29801"/>
                  <a:pt x="40024" y="30527"/>
                </a:cubicBezTo>
                <a:cubicBezTo>
                  <a:pt x="40165" y="31252"/>
                  <a:pt x="40306" y="31958"/>
                  <a:pt x="40467" y="32664"/>
                </a:cubicBezTo>
                <a:cubicBezTo>
                  <a:pt x="40790" y="34095"/>
                  <a:pt x="41193" y="35527"/>
                  <a:pt x="41616" y="36938"/>
                </a:cubicBezTo>
                <a:cubicBezTo>
                  <a:pt x="42423" y="39741"/>
                  <a:pt x="43330" y="42523"/>
                  <a:pt x="43915" y="45407"/>
                </a:cubicBezTo>
                <a:cubicBezTo>
                  <a:pt x="44459" y="48128"/>
                  <a:pt x="44661" y="50911"/>
                  <a:pt x="44318" y="53673"/>
                </a:cubicBezTo>
                <a:cubicBezTo>
                  <a:pt x="43996" y="56214"/>
                  <a:pt x="43250" y="58694"/>
                  <a:pt x="42241" y="61053"/>
                </a:cubicBezTo>
                <a:cubicBezTo>
                  <a:pt x="41939" y="61718"/>
                  <a:pt x="41616" y="62404"/>
                  <a:pt x="41274" y="63049"/>
                </a:cubicBezTo>
                <a:cubicBezTo>
                  <a:pt x="40386" y="64460"/>
                  <a:pt x="39499" y="65851"/>
                  <a:pt x="38652" y="67283"/>
                </a:cubicBezTo>
                <a:cubicBezTo>
                  <a:pt x="38693" y="67021"/>
                  <a:pt x="38713" y="66759"/>
                  <a:pt x="38733" y="66517"/>
                </a:cubicBezTo>
                <a:cubicBezTo>
                  <a:pt x="39661" y="64158"/>
                  <a:pt x="40588" y="61799"/>
                  <a:pt x="41334" y="59399"/>
                </a:cubicBezTo>
                <a:cubicBezTo>
                  <a:pt x="42020" y="57202"/>
                  <a:pt x="42564" y="54964"/>
                  <a:pt x="42806" y="52665"/>
                </a:cubicBezTo>
                <a:cubicBezTo>
                  <a:pt x="43068" y="50225"/>
                  <a:pt x="42947" y="47806"/>
                  <a:pt x="42524" y="45386"/>
                </a:cubicBezTo>
                <a:cubicBezTo>
                  <a:pt x="41697" y="40547"/>
                  <a:pt x="39903" y="35930"/>
                  <a:pt x="39197" y="31071"/>
                </a:cubicBezTo>
                <a:cubicBezTo>
                  <a:pt x="38733" y="27825"/>
                  <a:pt x="38713" y="24377"/>
                  <a:pt x="39802" y="21252"/>
                </a:cubicBezTo>
                <a:close/>
                <a:moveTo>
                  <a:pt x="4054" y="45346"/>
                </a:moveTo>
                <a:lnTo>
                  <a:pt x="4054" y="45346"/>
                </a:lnTo>
                <a:cubicBezTo>
                  <a:pt x="4174" y="45407"/>
                  <a:pt x="4295" y="45447"/>
                  <a:pt x="4396" y="45487"/>
                </a:cubicBezTo>
                <a:cubicBezTo>
                  <a:pt x="5021" y="45971"/>
                  <a:pt x="5606" y="46515"/>
                  <a:pt x="6110" y="47100"/>
                </a:cubicBezTo>
                <a:cubicBezTo>
                  <a:pt x="6856" y="47947"/>
                  <a:pt x="7521" y="48854"/>
                  <a:pt x="8167" y="49782"/>
                </a:cubicBezTo>
                <a:cubicBezTo>
                  <a:pt x="8832" y="50669"/>
                  <a:pt x="9477" y="51576"/>
                  <a:pt x="10223" y="52383"/>
                </a:cubicBezTo>
                <a:cubicBezTo>
                  <a:pt x="11050" y="53290"/>
                  <a:pt x="11998" y="54036"/>
                  <a:pt x="13046" y="54641"/>
                </a:cubicBezTo>
                <a:cubicBezTo>
                  <a:pt x="14215" y="55306"/>
                  <a:pt x="15445" y="55831"/>
                  <a:pt x="16615" y="56496"/>
                </a:cubicBezTo>
                <a:cubicBezTo>
                  <a:pt x="17744" y="57141"/>
                  <a:pt x="18813" y="57887"/>
                  <a:pt x="19821" y="58734"/>
                </a:cubicBezTo>
                <a:cubicBezTo>
                  <a:pt x="21857" y="60387"/>
                  <a:pt x="23631" y="62363"/>
                  <a:pt x="25204" y="64460"/>
                </a:cubicBezTo>
                <a:cubicBezTo>
                  <a:pt x="26152" y="65690"/>
                  <a:pt x="27039" y="66981"/>
                  <a:pt x="27865" y="68291"/>
                </a:cubicBezTo>
                <a:cubicBezTo>
                  <a:pt x="27503" y="67948"/>
                  <a:pt x="27140" y="67606"/>
                  <a:pt x="26757" y="67283"/>
                </a:cubicBezTo>
                <a:cubicBezTo>
                  <a:pt x="25668" y="66376"/>
                  <a:pt x="24498" y="65630"/>
                  <a:pt x="23268" y="64944"/>
                </a:cubicBezTo>
                <a:cubicBezTo>
                  <a:pt x="22039" y="64279"/>
                  <a:pt x="20768" y="63674"/>
                  <a:pt x="19599" y="62928"/>
                </a:cubicBezTo>
                <a:cubicBezTo>
                  <a:pt x="18409" y="62182"/>
                  <a:pt x="17421" y="61275"/>
                  <a:pt x="16574" y="60145"/>
                </a:cubicBezTo>
                <a:cubicBezTo>
                  <a:pt x="15788" y="59097"/>
                  <a:pt x="15062" y="57948"/>
                  <a:pt x="13953" y="57161"/>
                </a:cubicBezTo>
                <a:cubicBezTo>
                  <a:pt x="12784" y="56335"/>
                  <a:pt x="11292" y="56173"/>
                  <a:pt x="10102" y="55387"/>
                </a:cubicBezTo>
                <a:cubicBezTo>
                  <a:pt x="9014" y="54681"/>
                  <a:pt x="8267" y="53532"/>
                  <a:pt x="7723" y="52383"/>
                </a:cubicBezTo>
                <a:cubicBezTo>
                  <a:pt x="6574" y="50024"/>
                  <a:pt x="6090" y="47221"/>
                  <a:pt x="4094" y="45366"/>
                </a:cubicBezTo>
                <a:cubicBezTo>
                  <a:pt x="4074" y="45366"/>
                  <a:pt x="4074" y="45366"/>
                  <a:pt x="4054" y="45346"/>
                </a:cubicBezTo>
                <a:close/>
                <a:moveTo>
                  <a:pt x="5263" y="45850"/>
                </a:moveTo>
                <a:cubicBezTo>
                  <a:pt x="5404" y="45911"/>
                  <a:pt x="5546" y="45971"/>
                  <a:pt x="5687" y="46032"/>
                </a:cubicBezTo>
                <a:cubicBezTo>
                  <a:pt x="6473" y="46374"/>
                  <a:pt x="7239" y="46737"/>
                  <a:pt x="8005" y="47120"/>
                </a:cubicBezTo>
                <a:cubicBezTo>
                  <a:pt x="9518" y="47866"/>
                  <a:pt x="10989" y="48713"/>
                  <a:pt x="12401" y="49641"/>
                </a:cubicBezTo>
                <a:cubicBezTo>
                  <a:pt x="15264" y="51455"/>
                  <a:pt x="17905" y="53593"/>
                  <a:pt x="20305" y="55992"/>
                </a:cubicBezTo>
                <a:cubicBezTo>
                  <a:pt x="22785" y="58452"/>
                  <a:pt x="24962" y="61214"/>
                  <a:pt x="26817" y="64178"/>
                </a:cubicBezTo>
                <a:cubicBezTo>
                  <a:pt x="28228" y="66476"/>
                  <a:pt x="29458" y="68896"/>
                  <a:pt x="30466" y="71396"/>
                </a:cubicBezTo>
                <a:cubicBezTo>
                  <a:pt x="30204" y="71013"/>
                  <a:pt x="29942" y="70630"/>
                  <a:pt x="29660" y="70267"/>
                </a:cubicBezTo>
                <a:cubicBezTo>
                  <a:pt x="28571" y="68473"/>
                  <a:pt x="27422" y="66698"/>
                  <a:pt x="26192" y="65005"/>
                </a:cubicBezTo>
                <a:cubicBezTo>
                  <a:pt x="24619" y="62847"/>
                  <a:pt x="22885" y="60791"/>
                  <a:pt x="20869" y="59036"/>
                </a:cubicBezTo>
                <a:cubicBezTo>
                  <a:pt x="19881" y="58149"/>
                  <a:pt x="18833" y="57363"/>
                  <a:pt x="17724" y="56657"/>
                </a:cubicBezTo>
                <a:cubicBezTo>
                  <a:pt x="16595" y="55931"/>
                  <a:pt x="15385" y="55387"/>
                  <a:pt x="14195" y="54782"/>
                </a:cubicBezTo>
                <a:cubicBezTo>
                  <a:pt x="13046" y="54197"/>
                  <a:pt x="11937" y="53572"/>
                  <a:pt x="10989" y="52685"/>
                </a:cubicBezTo>
                <a:cubicBezTo>
                  <a:pt x="10183" y="51919"/>
                  <a:pt x="9477" y="51032"/>
                  <a:pt x="8812" y="50125"/>
                </a:cubicBezTo>
                <a:cubicBezTo>
                  <a:pt x="7723" y="48673"/>
                  <a:pt x="6654" y="47040"/>
                  <a:pt x="5263" y="45850"/>
                </a:cubicBezTo>
                <a:close/>
                <a:moveTo>
                  <a:pt x="3973" y="44963"/>
                </a:moveTo>
                <a:lnTo>
                  <a:pt x="3973" y="44963"/>
                </a:lnTo>
                <a:cubicBezTo>
                  <a:pt x="5283" y="45144"/>
                  <a:pt x="6594" y="45265"/>
                  <a:pt x="7884" y="45507"/>
                </a:cubicBezTo>
                <a:cubicBezTo>
                  <a:pt x="9437" y="45810"/>
                  <a:pt x="10989" y="46173"/>
                  <a:pt x="12502" y="46677"/>
                </a:cubicBezTo>
                <a:cubicBezTo>
                  <a:pt x="15486" y="47624"/>
                  <a:pt x="18349" y="48995"/>
                  <a:pt x="20930" y="50810"/>
                </a:cubicBezTo>
                <a:cubicBezTo>
                  <a:pt x="23389" y="52524"/>
                  <a:pt x="25567" y="54661"/>
                  <a:pt x="27301" y="57101"/>
                </a:cubicBezTo>
                <a:cubicBezTo>
                  <a:pt x="29176" y="59722"/>
                  <a:pt x="30446" y="62646"/>
                  <a:pt x="31172" y="65771"/>
                </a:cubicBezTo>
                <a:cubicBezTo>
                  <a:pt x="31878" y="68815"/>
                  <a:pt x="32120" y="71941"/>
                  <a:pt x="32301" y="75066"/>
                </a:cubicBezTo>
                <a:cubicBezTo>
                  <a:pt x="31233" y="71618"/>
                  <a:pt x="29781" y="68291"/>
                  <a:pt x="27966" y="65166"/>
                </a:cubicBezTo>
                <a:cubicBezTo>
                  <a:pt x="26152" y="62081"/>
                  <a:pt x="23974" y="59198"/>
                  <a:pt x="21514" y="56617"/>
                </a:cubicBezTo>
                <a:cubicBezTo>
                  <a:pt x="19155" y="54137"/>
                  <a:pt x="16534" y="51919"/>
                  <a:pt x="13691" y="50004"/>
                </a:cubicBezTo>
                <a:cubicBezTo>
                  <a:pt x="10848" y="48088"/>
                  <a:pt x="7804" y="46495"/>
                  <a:pt x="4598" y="45245"/>
                </a:cubicBezTo>
                <a:cubicBezTo>
                  <a:pt x="4477" y="45185"/>
                  <a:pt x="4336" y="45144"/>
                  <a:pt x="4195" y="45104"/>
                </a:cubicBezTo>
                <a:cubicBezTo>
                  <a:pt x="4114" y="45044"/>
                  <a:pt x="4054" y="45003"/>
                  <a:pt x="3973" y="44963"/>
                </a:cubicBezTo>
                <a:close/>
                <a:moveTo>
                  <a:pt x="28551" y="53835"/>
                </a:moveTo>
                <a:cubicBezTo>
                  <a:pt x="28753" y="54621"/>
                  <a:pt x="28974" y="55407"/>
                  <a:pt x="29216" y="56194"/>
                </a:cubicBezTo>
                <a:cubicBezTo>
                  <a:pt x="30325" y="59803"/>
                  <a:pt x="31717" y="63311"/>
                  <a:pt x="33188" y="66779"/>
                </a:cubicBezTo>
                <a:cubicBezTo>
                  <a:pt x="33269" y="67001"/>
                  <a:pt x="33370" y="67222"/>
                  <a:pt x="33491" y="67444"/>
                </a:cubicBezTo>
                <a:cubicBezTo>
                  <a:pt x="33491" y="67585"/>
                  <a:pt x="33491" y="67706"/>
                  <a:pt x="33491" y="67827"/>
                </a:cubicBezTo>
                <a:cubicBezTo>
                  <a:pt x="33592" y="72001"/>
                  <a:pt x="33612" y="76155"/>
                  <a:pt x="33592" y="80308"/>
                </a:cubicBezTo>
                <a:cubicBezTo>
                  <a:pt x="33390" y="79219"/>
                  <a:pt x="33148" y="78130"/>
                  <a:pt x="32866" y="77042"/>
                </a:cubicBezTo>
                <a:cubicBezTo>
                  <a:pt x="32886" y="76356"/>
                  <a:pt x="32846" y="75650"/>
                  <a:pt x="32825" y="74965"/>
                </a:cubicBezTo>
                <a:cubicBezTo>
                  <a:pt x="32785" y="74058"/>
                  <a:pt x="32745" y="73150"/>
                  <a:pt x="32664" y="72243"/>
                </a:cubicBezTo>
                <a:cubicBezTo>
                  <a:pt x="32543" y="70449"/>
                  <a:pt x="32321" y="68654"/>
                  <a:pt x="31979" y="66900"/>
                </a:cubicBezTo>
                <a:cubicBezTo>
                  <a:pt x="31434" y="64057"/>
                  <a:pt x="30466" y="61335"/>
                  <a:pt x="29035" y="58835"/>
                </a:cubicBezTo>
                <a:cubicBezTo>
                  <a:pt x="29035" y="58210"/>
                  <a:pt x="28974" y="57565"/>
                  <a:pt x="28914" y="56940"/>
                </a:cubicBezTo>
                <a:cubicBezTo>
                  <a:pt x="28853" y="56173"/>
                  <a:pt x="28773" y="55387"/>
                  <a:pt x="28672" y="54641"/>
                </a:cubicBezTo>
                <a:cubicBezTo>
                  <a:pt x="28632" y="54359"/>
                  <a:pt x="28591" y="54097"/>
                  <a:pt x="28551" y="53835"/>
                </a:cubicBezTo>
                <a:close/>
                <a:moveTo>
                  <a:pt x="50629" y="65609"/>
                </a:moveTo>
                <a:lnTo>
                  <a:pt x="50629" y="65609"/>
                </a:lnTo>
                <a:cubicBezTo>
                  <a:pt x="49238" y="68412"/>
                  <a:pt x="48109" y="71356"/>
                  <a:pt x="47242" y="74360"/>
                </a:cubicBezTo>
                <a:cubicBezTo>
                  <a:pt x="46314" y="77586"/>
                  <a:pt x="45810" y="80893"/>
                  <a:pt x="45205" y="84179"/>
                </a:cubicBezTo>
                <a:cubicBezTo>
                  <a:pt x="44903" y="85873"/>
                  <a:pt x="44560" y="87546"/>
                  <a:pt x="44117" y="89220"/>
                </a:cubicBezTo>
                <a:cubicBezTo>
                  <a:pt x="43653" y="90873"/>
                  <a:pt x="43048" y="92506"/>
                  <a:pt x="42362" y="94099"/>
                </a:cubicBezTo>
                <a:cubicBezTo>
                  <a:pt x="41032" y="97184"/>
                  <a:pt x="39439" y="100168"/>
                  <a:pt x="37927" y="103172"/>
                </a:cubicBezTo>
                <a:cubicBezTo>
                  <a:pt x="37846" y="99442"/>
                  <a:pt x="38088" y="95712"/>
                  <a:pt x="38834" y="92022"/>
                </a:cubicBezTo>
                <a:cubicBezTo>
                  <a:pt x="40044" y="86216"/>
                  <a:pt x="42282" y="80671"/>
                  <a:pt x="44984" y="75388"/>
                </a:cubicBezTo>
                <a:cubicBezTo>
                  <a:pt x="46717" y="72041"/>
                  <a:pt x="48633" y="68795"/>
                  <a:pt x="50629" y="65609"/>
                </a:cubicBezTo>
                <a:close/>
                <a:moveTo>
                  <a:pt x="53956" y="60770"/>
                </a:moveTo>
                <a:lnTo>
                  <a:pt x="53956" y="60770"/>
                </a:lnTo>
                <a:cubicBezTo>
                  <a:pt x="53694" y="61456"/>
                  <a:pt x="53411" y="62142"/>
                  <a:pt x="53170" y="62827"/>
                </a:cubicBezTo>
                <a:cubicBezTo>
                  <a:pt x="52544" y="64501"/>
                  <a:pt x="51940" y="66194"/>
                  <a:pt x="51415" y="67908"/>
                </a:cubicBezTo>
                <a:cubicBezTo>
                  <a:pt x="50871" y="69642"/>
                  <a:pt x="50387" y="71376"/>
                  <a:pt x="50004" y="73150"/>
                </a:cubicBezTo>
                <a:cubicBezTo>
                  <a:pt x="49641" y="74763"/>
                  <a:pt x="49379" y="76376"/>
                  <a:pt x="49137" y="78009"/>
                </a:cubicBezTo>
                <a:cubicBezTo>
                  <a:pt x="48653" y="81256"/>
                  <a:pt x="48250" y="84522"/>
                  <a:pt x="47302" y="87667"/>
                </a:cubicBezTo>
                <a:cubicBezTo>
                  <a:pt x="46838" y="89220"/>
                  <a:pt x="46254" y="90732"/>
                  <a:pt x="45488" y="92143"/>
                </a:cubicBezTo>
                <a:cubicBezTo>
                  <a:pt x="44742" y="93515"/>
                  <a:pt x="43854" y="94805"/>
                  <a:pt x="42927" y="96075"/>
                </a:cubicBezTo>
                <a:cubicBezTo>
                  <a:pt x="41132" y="98535"/>
                  <a:pt x="39136" y="100975"/>
                  <a:pt x="37967" y="103818"/>
                </a:cubicBezTo>
                <a:cubicBezTo>
                  <a:pt x="37967" y="103818"/>
                  <a:pt x="37947" y="103838"/>
                  <a:pt x="37947" y="103858"/>
                </a:cubicBezTo>
                <a:cubicBezTo>
                  <a:pt x="37947" y="103777"/>
                  <a:pt x="37947" y="103676"/>
                  <a:pt x="37947" y="103596"/>
                </a:cubicBezTo>
                <a:cubicBezTo>
                  <a:pt x="38531" y="102426"/>
                  <a:pt x="39136" y="101257"/>
                  <a:pt x="39721" y="100088"/>
                </a:cubicBezTo>
                <a:cubicBezTo>
                  <a:pt x="40507" y="98535"/>
                  <a:pt x="41294" y="97003"/>
                  <a:pt x="42040" y="95430"/>
                </a:cubicBezTo>
                <a:cubicBezTo>
                  <a:pt x="42766" y="93877"/>
                  <a:pt x="43431" y="92305"/>
                  <a:pt x="43975" y="90692"/>
                </a:cubicBezTo>
                <a:cubicBezTo>
                  <a:pt x="44520" y="89079"/>
                  <a:pt x="44923" y="87405"/>
                  <a:pt x="45246" y="85732"/>
                </a:cubicBezTo>
                <a:cubicBezTo>
                  <a:pt x="45891" y="82425"/>
                  <a:pt x="46334" y="79078"/>
                  <a:pt x="47181" y="75812"/>
                </a:cubicBezTo>
                <a:cubicBezTo>
                  <a:pt x="47968" y="72767"/>
                  <a:pt x="49056" y="69803"/>
                  <a:pt x="50427" y="66981"/>
                </a:cubicBezTo>
                <a:cubicBezTo>
                  <a:pt x="51456" y="64823"/>
                  <a:pt x="52625" y="62767"/>
                  <a:pt x="53956" y="60770"/>
                </a:cubicBezTo>
                <a:close/>
                <a:moveTo>
                  <a:pt x="51496" y="62928"/>
                </a:moveTo>
                <a:lnTo>
                  <a:pt x="51496" y="62928"/>
                </a:lnTo>
                <a:cubicBezTo>
                  <a:pt x="49318" y="66295"/>
                  <a:pt x="47242" y="69763"/>
                  <a:pt x="45346" y="73291"/>
                </a:cubicBezTo>
                <a:cubicBezTo>
                  <a:pt x="42524" y="78514"/>
                  <a:pt x="40104" y="83998"/>
                  <a:pt x="38673" y="89784"/>
                </a:cubicBezTo>
                <a:cubicBezTo>
                  <a:pt x="37927" y="92728"/>
                  <a:pt x="37463" y="95732"/>
                  <a:pt x="37281" y="98777"/>
                </a:cubicBezTo>
                <a:cubicBezTo>
                  <a:pt x="37181" y="100672"/>
                  <a:pt x="37181" y="102588"/>
                  <a:pt x="37281" y="104503"/>
                </a:cubicBezTo>
                <a:cubicBezTo>
                  <a:pt x="37261" y="104543"/>
                  <a:pt x="37241" y="104584"/>
                  <a:pt x="37201" y="104624"/>
                </a:cubicBezTo>
                <a:cubicBezTo>
                  <a:pt x="35991" y="101640"/>
                  <a:pt x="35568" y="98374"/>
                  <a:pt x="35789" y="95168"/>
                </a:cubicBezTo>
                <a:cubicBezTo>
                  <a:pt x="36031" y="91599"/>
                  <a:pt x="37019" y="88131"/>
                  <a:pt x="38310" y="84804"/>
                </a:cubicBezTo>
                <a:cubicBezTo>
                  <a:pt x="39540" y="81639"/>
                  <a:pt x="40991" y="78574"/>
                  <a:pt x="42624" y="75610"/>
                </a:cubicBezTo>
                <a:cubicBezTo>
                  <a:pt x="44237" y="72687"/>
                  <a:pt x="46052" y="69864"/>
                  <a:pt x="48048" y="67182"/>
                </a:cubicBezTo>
                <a:cubicBezTo>
                  <a:pt x="49137" y="65730"/>
                  <a:pt x="50306" y="64299"/>
                  <a:pt x="51496" y="62928"/>
                </a:cubicBezTo>
                <a:close/>
                <a:moveTo>
                  <a:pt x="53835" y="59440"/>
                </a:moveTo>
                <a:lnTo>
                  <a:pt x="53835" y="59440"/>
                </a:lnTo>
                <a:cubicBezTo>
                  <a:pt x="53633" y="59742"/>
                  <a:pt x="53432" y="60045"/>
                  <a:pt x="53230" y="60347"/>
                </a:cubicBezTo>
                <a:lnTo>
                  <a:pt x="53230" y="60327"/>
                </a:lnTo>
                <a:cubicBezTo>
                  <a:pt x="51536" y="62182"/>
                  <a:pt x="49943" y="64117"/>
                  <a:pt x="48451" y="66114"/>
                </a:cubicBezTo>
                <a:cubicBezTo>
                  <a:pt x="46415" y="68795"/>
                  <a:pt x="44560" y="71618"/>
                  <a:pt x="42887" y="74542"/>
                </a:cubicBezTo>
                <a:cubicBezTo>
                  <a:pt x="41173" y="77485"/>
                  <a:pt x="39661" y="80570"/>
                  <a:pt x="38411" y="83736"/>
                </a:cubicBezTo>
                <a:cubicBezTo>
                  <a:pt x="37080" y="87042"/>
                  <a:pt x="36051" y="90490"/>
                  <a:pt x="35709" y="94039"/>
                </a:cubicBezTo>
                <a:cubicBezTo>
                  <a:pt x="35366" y="97608"/>
                  <a:pt x="35689" y="101297"/>
                  <a:pt x="37060" y="104624"/>
                </a:cubicBezTo>
                <a:cubicBezTo>
                  <a:pt x="37080" y="104664"/>
                  <a:pt x="37120" y="104725"/>
                  <a:pt x="37140" y="104785"/>
                </a:cubicBezTo>
                <a:cubicBezTo>
                  <a:pt x="37120" y="104806"/>
                  <a:pt x="37120" y="104846"/>
                  <a:pt x="37100" y="104866"/>
                </a:cubicBezTo>
                <a:cubicBezTo>
                  <a:pt x="36535" y="103354"/>
                  <a:pt x="35951" y="101862"/>
                  <a:pt x="35467" y="100329"/>
                </a:cubicBezTo>
                <a:cubicBezTo>
                  <a:pt x="34882" y="98475"/>
                  <a:pt x="34398" y="96579"/>
                  <a:pt x="34136" y="94664"/>
                </a:cubicBezTo>
                <a:cubicBezTo>
                  <a:pt x="33874" y="92748"/>
                  <a:pt x="33813" y="90793"/>
                  <a:pt x="34076" y="88877"/>
                </a:cubicBezTo>
                <a:cubicBezTo>
                  <a:pt x="34297" y="87123"/>
                  <a:pt x="34761" y="85429"/>
                  <a:pt x="35386" y="83796"/>
                </a:cubicBezTo>
                <a:cubicBezTo>
                  <a:pt x="36636" y="80469"/>
                  <a:pt x="38511" y="77405"/>
                  <a:pt x="40487" y="74461"/>
                </a:cubicBezTo>
                <a:cubicBezTo>
                  <a:pt x="42504" y="71477"/>
                  <a:pt x="44742" y="68634"/>
                  <a:pt x="47161" y="65952"/>
                </a:cubicBezTo>
                <a:cubicBezTo>
                  <a:pt x="49258" y="63654"/>
                  <a:pt x="51476" y="61476"/>
                  <a:pt x="53835" y="59440"/>
                </a:cubicBezTo>
                <a:close/>
                <a:moveTo>
                  <a:pt x="356" y="1"/>
                </a:moveTo>
                <a:cubicBezTo>
                  <a:pt x="202" y="1"/>
                  <a:pt x="65" y="73"/>
                  <a:pt x="21" y="262"/>
                </a:cubicBezTo>
                <a:cubicBezTo>
                  <a:pt x="1" y="343"/>
                  <a:pt x="61" y="383"/>
                  <a:pt x="122" y="404"/>
                </a:cubicBezTo>
                <a:cubicBezTo>
                  <a:pt x="323" y="1230"/>
                  <a:pt x="485" y="2097"/>
                  <a:pt x="565" y="2944"/>
                </a:cubicBezTo>
                <a:cubicBezTo>
                  <a:pt x="666" y="4073"/>
                  <a:pt x="686" y="5222"/>
                  <a:pt x="666" y="6352"/>
                </a:cubicBezTo>
                <a:cubicBezTo>
                  <a:pt x="606" y="8650"/>
                  <a:pt x="384" y="10949"/>
                  <a:pt x="465" y="13267"/>
                </a:cubicBezTo>
                <a:cubicBezTo>
                  <a:pt x="586" y="17360"/>
                  <a:pt x="1694" y="21433"/>
                  <a:pt x="3650" y="25042"/>
                </a:cubicBezTo>
                <a:cubicBezTo>
                  <a:pt x="4437" y="26534"/>
                  <a:pt x="5384" y="27946"/>
                  <a:pt x="6453" y="29256"/>
                </a:cubicBezTo>
                <a:cubicBezTo>
                  <a:pt x="6453" y="29276"/>
                  <a:pt x="6473" y="29317"/>
                  <a:pt x="6493" y="29337"/>
                </a:cubicBezTo>
                <a:cubicBezTo>
                  <a:pt x="6453" y="29377"/>
                  <a:pt x="6433" y="29458"/>
                  <a:pt x="6453" y="29539"/>
                </a:cubicBezTo>
                <a:cubicBezTo>
                  <a:pt x="6594" y="30184"/>
                  <a:pt x="6755" y="30829"/>
                  <a:pt x="6937" y="31474"/>
                </a:cubicBezTo>
                <a:cubicBezTo>
                  <a:pt x="7078" y="32220"/>
                  <a:pt x="7300" y="32946"/>
                  <a:pt x="7642" y="33611"/>
                </a:cubicBezTo>
                <a:cubicBezTo>
                  <a:pt x="7703" y="33773"/>
                  <a:pt x="7763" y="33934"/>
                  <a:pt x="7824" y="34115"/>
                </a:cubicBezTo>
                <a:cubicBezTo>
                  <a:pt x="7965" y="34559"/>
                  <a:pt x="8106" y="35063"/>
                  <a:pt x="8368" y="35466"/>
                </a:cubicBezTo>
                <a:cubicBezTo>
                  <a:pt x="9134" y="37261"/>
                  <a:pt x="10062" y="38975"/>
                  <a:pt x="11131" y="40608"/>
                </a:cubicBezTo>
                <a:cubicBezTo>
                  <a:pt x="11493" y="41293"/>
                  <a:pt x="11877" y="41959"/>
                  <a:pt x="12300" y="42584"/>
                </a:cubicBezTo>
                <a:cubicBezTo>
                  <a:pt x="13066" y="43713"/>
                  <a:pt x="13994" y="44781"/>
                  <a:pt x="15103" y="45588"/>
                </a:cubicBezTo>
                <a:cubicBezTo>
                  <a:pt x="15123" y="45588"/>
                  <a:pt x="15123" y="45608"/>
                  <a:pt x="15143" y="45608"/>
                </a:cubicBezTo>
                <a:cubicBezTo>
                  <a:pt x="15163" y="45729"/>
                  <a:pt x="15183" y="45830"/>
                  <a:pt x="15224" y="45951"/>
                </a:cubicBezTo>
                <a:cubicBezTo>
                  <a:pt x="15345" y="46415"/>
                  <a:pt x="15526" y="46858"/>
                  <a:pt x="15788" y="47261"/>
                </a:cubicBezTo>
                <a:cubicBezTo>
                  <a:pt x="15849" y="47362"/>
                  <a:pt x="15909" y="47443"/>
                  <a:pt x="15970" y="47524"/>
                </a:cubicBezTo>
                <a:cubicBezTo>
                  <a:pt x="15264" y="47221"/>
                  <a:pt x="14558" y="46939"/>
                  <a:pt x="13853" y="46677"/>
                </a:cubicBezTo>
                <a:cubicBezTo>
                  <a:pt x="10808" y="45588"/>
                  <a:pt x="7602" y="44943"/>
                  <a:pt x="4376" y="44701"/>
                </a:cubicBezTo>
                <a:cubicBezTo>
                  <a:pt x="4140" y="44677"/>
                  <a:pt x="3911" y="44667"/>
                  <a:pt x="3680" y="44667"/>
                </a:cubicBezTo>
                <a:cubicBezTo>
                  <a:pt x="3517" y="44667"/>
                  <a:pt x="3354" y="44672"/>
                  <a:pt x="3187" y="44681"/>
                </a:cubicBezTo>
                <a:cubicBezTo>
                  <a:pt x="3086" y="44681"/>
                  <a:pt x="3066" y="44842"/>
                  <a:pt x="3166" y="44862"/>
                </a:cubicBezTo>
                <a:cubicBezTo>
                  <a:pt x="3106" y="44902"/>
                  <a:pt x="3086" y="45003"/>
                  <a:pt x="3146" y="45044"/>
                </a:cubicBezTo>
                <a:cubicBezTo>
                  <a:pt x="3408" y="45245"/>
                  <a:pt x="3630" y="45487"/>
                  <a:pt x="3872" y="45729"/>
                </a:cubicBezTo>
                <a:cubicBezTo>
                  <a:pt x="4114" y="45951"/>
                  <a:pt x="4316" y="46213"/>
                  <a:pt x="4517" y="46475"/>
                </a:cubicBezTo>
                <a:cubicBezTo>
                  <a:pt x="4900" y="46999"/>
                  <a:pt x="5223" y="47584"/>
                  <a:pt x="5505" y="48169"/>
                </a:cubicBezTo>
                <a:cubicBezTo>
                  <a:pt x="6070" y="49379"/>
                  <a:pt x="6453" y="50669"/>
                  <a:pt x="6957" y="51879"/>
                </a:cubicBezTo>
                <a:cubicBezTo>
                  <a:pt x="7461" y="53068"/>
                  <a:pt x="8066" y="54238"/>
                  <a:pt x="8993" y="55145"/>
                </a:cubicBezTo>
                <a:cubicBezTo>
                  <a:pt x="9457" y="55609"/>
                  <a:pt x="10001" y="55992"/>
                  <a:pt x="10606" y="56254"/>
                </a:cubicBezTo>
                <a:cubicBezTo>
                  <a:pt x="11272" y="56556"/>
                  <a:pt x="11998" y="56758"/>
                  <a:pt x="12663" y="57040"/>
                </a:cubicBezTo>
                <a:cubicBezTo>
                  <a:pt x="13288" y="57302"/>
                  <a:pt x="13853" y="57665"/>
                  <a:pt x="14336" y="58149"/>
                </a:cubicBezTo>
                <a:cubicBezTo>
                  <a:pt x="14820" y="58613"/>
                  <a:pt x="15224" y="59157"/>
                  <a:pt x="15627" y="59702"/>
                </a:cubicBezTo>
                <a:cubicBezTo>
                  <a:pt x="16413" y="60811"/>
                  <a:pt x="17220" y="61859"/>
                  <a:pt x="18329" y="62686"/>
                </a:cubicBezTo>
                <a:cubicBezTo>
                  <a:pt x="20526" y="64359"/>
                  <a:pt x="23208" y="65287"/>
                  <a:pt x="25446" y="66920"/>
                </a:cubicBezTo>
                <a:cubicBezTo>
                  <a:pt x="27099" y="68150"/>
                  <a:pt x="28551" y="69622"/>
                  <a:pt x="29761" y="71275"/>
                </a:cubicBezTo>
                <a:cubicBezTo>
                  <a:pt x="30043" y="71719"/>
                  <a:pt x="30325" y="72182"/>
                  <a:pt x="30608" y="72606"/>
                </a:cubicBezTo>
                <a:cubicBezTo>
                  <a:pt x="30628" y="72646"/>
                  <a:pt x="30648" y="72646"/>
                  <a:pt x="30648" y="72666"/>
                </a:cubicBezTo>
                <a:cubicBezTo>
                  <a:pt x="30749" y="72828"/>
                  <a:pt x="30850" y="72989"/>
                  <a:pt x="30950" y="73150"/>
                </a:cubicBezTo>
                <a:cubicBezTo>
                  <a:pt x="31132" y="73473"/>
                  <a:pt x="31293" y="73775"/>
                  <a:pt x="31454" y="74078"/>
                </a:cubicBezTo>
                <a:cubicBezTo>
                  <a:pt x="31454" y="74098"/>
                  <a:pt x="31475" y="74098"/>
                  <a:pt x="31475" y="74118"/>
                </a:cubicBezTo>
                <a:cubicBezTo>
                  <a:pt x="31515" y="74219"/>
                  <a:pt x="31555" y="74300"/>
                  <a:pt x="31575" y="74400"/>
                </a:cubicBezTo>
                <a:cubicBezTo>
                  <a:pt x="31918" y="75449"/>
                  <a:pt x="32221" y="76497"/>
                  <a:pt x="32503" y="77566"/>
                </a:cubicBezTo>
                <a:cubicBezTo>
                  <a:pt x="32503" y="77606"/>
                  <a:pt x="32503" y="77647"/>
                  <a:pt x="32503" y="77707"/>
                </a:cubicBezTo>
                <a:cubicBezTo>
                  <a:pt x="32523" y="77727"/>
                  <a:pt x="32523" y="77768"/>
                  <a:pt x="32543" y="77788"/>
                </a:cubicBezTo>
                <a:cubicBezTo>
                  <a:pt x="33168" y="80308"/>
                  <a:pt x="33592" y="82869"/>
                  <a:pt x="33793" y="85449"/>
                </a:cubicBezTo>
                <a:cubicBezTo>
                  <a:pt x="33834" y="85893"/>
                  <a:pt x="33854" y="86357"/>
                  <a:pt x="33874" y="86800"/>
                </a:cubicBezTo>
                <a:cubicBezTo>
                  <a:pt x="33874" y="86821"/>
                  <a:pt x="33874" y="86821"/>
                  <a:pt x="33874" y="86821"/>
                </a:cubicBezTo>
                <a:cubicBezTo>
                  <a:pt x="33813" y="87083"/>
                  <a:pt x="33753" y="87325"/>
                  <a:pt x="33713" y="87587"/>
                </a:cubicBezTo>
                <a:cubicBezTo>
                  <a:pt x="33350" y="89442"/>
                  <a:pt x="33269" y="91357"/>
                  <a:pt x="33430" y="93252"/>
                </a:cubicBezTo>
                <a:cubicBezTo>
                  <a:pt x="33753" y="97224"/>
                  <a:pt x="35043" y="101035"/>
                  <a:pt x="36535" y="104685"/>
                </a:cubicBezTo>
                <a:cubicBezTo>
                  <a:pt x="36717" y="105148"/>
                  <a:pt x="36918" y="105592"/>
                  <a:pt x="37140" y="106036"/>
                </a:cubicBezTo>
                <a:cubicBezTo>
                  <a:pt x="37172" y="106114"/>
                  <a:pt x="37239" y="106143"/>
                  <a:pt x="37306" y="106143"/>
                </a:cubicBezTo>
                <a:cubicBezTo>
                  <a:pt x="37325" y="106143"/>
                  <a:pt x="37344" y="106141"/>
                  <a:pt x="37362" y="106136"/>
                </a:cubicBezTo>
                <a:cubicBezTo>
                  <a:pt x="37443" y="107104"/>
                  <a:pt x="37503" y="108052"/>
                  <a:pt x="37604" y="108999"/>
                </a:cubicBezTo>
                <a:cubicBezTo>
                  <a:pt x="37947" y="112427"/>
                  <a:pt x="38471" y="115814"/>
                  <a:pt x="38975" y="119202"/>
                </a:cubicBezTo>
                <a:cubicBezTo>
                  <a:pt x="39499" y="122710"/>
                  <a:pt x="40044" y="126198"/>
                  <a:pt x="40568" y="129706"/>
                </a:cubicBezTo>
                <a:cubicBezTo>
                  <a:pt x="41657" y="136763"/>
                  <a:pt x="42705" y="143840"/>
                  <a:pt x="43895" y="150877"/>
                </a:cubicBezTo>
                <a:cubicBezTo>
                  <a:pt x="44036" y="151724"/>
                  <a:pt x="44177" y="152551"/>
                  <a:pt x="44379" y="153377"/>
                </a:cubicBezTo>
                <a:cubicBezTo>
                  <a:pt x="44387" y="153438"/>
                  <a:pt x="44433" y="153465"/>
                  <a:pt x="44483" y="153465"/>
                </a:cubicBezTo>
                <a:cubicBezTo>
                  <a:pt x="44549" y="153465"/>
                  <a:pt x="44621" y="153417"/>
                  <a:pt x="44621" y="153337"/>
                </a:cubicBezTo>
                <a:cubicBezTo>
                  <a:pt x="44479" y="151563"/>
                  <a:pt x="44197" y="149788"/>
                  <a:pt x="43955" y="148034"/>
                </a:cubicBezTo>
                <a:cubicBezTo>
                  <a:pt x="43713" y="146300"/>
                  <a:pt x="43471" y="144566"/>
                  <a:pt x="43209" y="142832"/>
                </a:cubicBezTo>
                <a:cubicBezTo>
                  <a:pt x="42685" y="139324"/>
                  <a:pt x="42161" y="135836"/>
                  <a:pt x="41637" y="132328"/>
                </a:cubicBezTo>
                <a:cubicBezTo>
                  <a:pt x="40608" y="125432"/>
                  <a:pt x="39439" y="118536"/>
                  <a:pt x="38572" y="111621"/>
                </a:cubicBezTo>
                <a:cubicBezTo>
                  <a:pt x="38290" y="109282"/>
                  <a:pt x="38068" y="106923"/>
                  <a:pt x="37967" y="104584"/>
                </a:cubicBezTo>
                <a:cubicBezTo>
                  <a:pt x="37987" y="104584"/>
                  <a:pt x="37987" y="104584"/>
                  <a:pt x="37987" y="104564"/>
                </a:cubicBezTo>
                <a:cubicBezTo>
                  <a:pt x="37987" y="104564"/>
                  <a:pt x="37987" y="104543"/>
                  <a:pt x="37987" y="104543"/>
                </a:cubicBezTo>
                <a:cubicBezTo>
                  <a:pt x="38007" y="104503"/>
                  <a:pt x="38027" y="104463"/>
                  <a:pt x="38048" y="104423"/>
                </a:cubicBezTo>
                <a:cubicBezTo>
                  <a:pt x="38128" y="104241"/>
                  <a:pt x="38229" y="104080"/>
                  <a:pt x="38310" y="103898"/>
                </a:cubicBezTo>
                <a:cubicBezTo>
                  <a:pt x="38471" y="103556"/>
                  <a:pt x="38632" y="103233"/>
                  <a:pt x="38814" y="102890"/>
                </a:cubicBezTo>
                <a:cubicBezTo>
                  <a:pt x="39177" y="102205"/>
                  <a:pt x="39580" y="101539"/>
                  <a:pt x="40003" y="100894"/>
                </a:cubicBezTo>
                <a:cubicBezTo>
                  <a:pt x="40850" y="99583"/>
                  <a:pt x="41778" y="98354"/>
                  <a:pt x="42705" y="97103"/>
                </a:cubicBezTo>
                <a:cubicBezTo>
                  <a:pt x="43612" y="95874"/>
                  <a:pt x="44520" y="94603"/>
                  <a:pt x="45326" y="93293"/>
                </a:cubicBezTo>
                <a:cubicBezTo>
                  <a:pt x="46133" y="91922"/>
                  <a:pt x="46798" y="90490"/>
                  <a:pt x="47322" y="88998"/>
                </a:cubicBezTo>
                <a:cubicBezTo>
                  <a:pt x="48411" y="85913"/>
                  <a:pt x="48915" y="82647"/>
                  <a:pt x="49419" y="79421"/>
                </a:cubicBezTo>
                <a:cubicBezTo>
                  <a:pt x="49661" y="77808"/>
                  <a:pt x="49903" y="76195"/>
                  <a:pt x="50206" y="74582"/>
                </a:cubicBezTo>
                <a:cubicBezTo>
                  <a:pt x="50548" y="72848"/>
                  <a:pt x="50992" y="71114"/>
                  <a:pt x="51496" y="69400"/>
                </a:cubicBezTo>
                <a:cubicBezTo>
                  <a:pt x="52544" y="65952"/>
                  <a:pt x="53875" y="62585"/>
                  <a:pt x="55206" y="59218"/>
                </a:cubicBezTo>
                <a:cubicBezTo>
                  <a:pt x="55266" y="59077"/>
                  <a:pt x="55327" y="58915"/>
                  <a:pt x="55387" y="58774"/>
                </a:cubicBezTo>
                <a:cubicBezTo>
                  <a:pt x="55428" y="58734"/>
                  <a:pt x="55448" y="58694"/>
                  <a:pt x="55448" y="58653"/>
                </a:cubicBezTo>
                <a:cubicBezTo>
                  <a:pt x="55629" y="58411"/>
                  <a:pt x="55791" y="58190"/>
                  <a:pt x="55972" y="57968"/>
                </a:cubicBezTo>
                <a:cubicBezTo>
                  <a:pt x="56053" y="57847"/>
                  <a:pt x="56033" y="57706"/>
                  <a:pt x="55932" y="57605"/>
                </a:cubicBezTo>
                <a:cubicBezTo>
                  <a:pt x="56113" y="57440"/>
                  <a:pt x="55931" y="57154"/>
                  <a:pt x="55726" y="57154"/>
                </a:cubicBezTo>
                <a:cubicBezTo>
                  <a:pt x="55680" y="57154"/>
                  <a:pt x="55633" y="57168"/>
                  <a:pt x="55589" y="57202"/>
                </a:cubicBezTo>
                <a:lnTo>
                  <a:pt x="55589" y="57182"/>
                </a:lnTo>
                <a:cubicBezTo>
                  <a:pt x="54823" y="57706"/>
                  <a:pt x="54137" y="58311"/>
                  <a:pt x="53452" y="58915"/>
                </a:cubicBezTo>
                <a:cubicBezTo>
                  <a:pt x="52766" y="59500"/>
                  <a:pt x="52081" y="60105"/>
                  <a:pt x="51415" y="60730"/>
                </a:cubicBezTo>
                <a:cubicBezTo>
                  <a:pt x="50085" y="61980"/>
                  <a:pt x="48794" y="63271"/>
                  <a:pt x="47544" y="64601"/>
                </a:cubicBezTo>
                <a:cubicBezTo>
                  <a:pt x="45064" y="67263"/>
                  <a:pt x="42766" y="70106"/>
                  <a:pt x="40669" y="73110"/>
                </a:cubicBezTo>
                <a:cubicBezTo>
                  <a:pt x="38612" y="76054"/>
                  <a:pt x="36677" y="79139"/>
                  <a:pt x="35285" y="82486"/>
                </a:cubicBezTo>
                <a:cubicBezTo>
                  <a:pt x="34922" y="83353"/>
                  <a:pt x="34600" y="84240"/>
                  <a:pt x="34318" y="85147"/>
                </a:cubicBezTo>
                <a:cubicBezTo>
                  <a:pt x="34237" y="83232"/>
                  <a:pt x="34318" y="81316"/>
                  <a:pt x="34620" y="79401"/>
                </a:cubicBezTo>
                <a:cubicBezTo>
                  <a:pt x="35023" y="77082"/>
                  <a:pt x="35668" y="74783"/>
                  <a:pt x="36435" y="72566"/>
                </a:cubicBezTo>
                <a:cubicBezTo>
                  <a:pt x="36596" y="72122"/>
                  <a:pt x="36757" y="71678"/>
                  <a:pt x="36898" y="71255"/>
                </a:cubicBezTo>
                <a:cubicBezTo>
                  <a:pt x="36959" y="71235"/>
                  <a:pt x="36999" y="71215"/>
                  <a:pt x="37039" y="71154"/>
                </a:cubicBezTo>
                <a:cubicBezTo>
                  <a:pt x="38773" y="67767"/>
                  <a:pt x="40971" y="64662"/>
                  <a:pt x="42927" y="61395"/>
                </a:cubicBezTo>
                <a:cubicBezTo>
                  <a:pt x="44802" y="58290"/>
                  <a:pt x="46435" y="54984"/>
                  <a:pt x="47040" y="51375"/>
                </a:cubicBezTo>
                <a:cubicBezTo>
                  <a:pt x="47322" y="49621"/>
                  <a:pt x="47343" y="47846"/>
                  <a:pt x="47040" y="46112"/>
                </a:cubicBezTo>
                <a:cubicBezTo>
                  <a:pt x="46697" y="44257"/>
                  <a:pt x="45971" y="42523"/>
                  <a:pt x="45145" y="40850"/>
                </a:cubicBezTo>
                <a:cubicBezTo>
                  <a:pt x="44298" y="39136"/>
                  <a:pt x="43350" y="37483"/>
                  <a:pt x="42544" y="35769"/>
                </a:cubicBezTo>
                <a:cubicBezTo>
                  <a:pt x="41737" y="34095"/>
                  <a:pt x="41112" y="32321"/>
                  <a:pt x="40709" y="30506"/>
                </a:cubicBezTo>
                <a:cubicBezTo>
                  <a:pt x="39882" y="26877"/>
                  <a:pt x="39882" y="23087"/>
                  <a:pt x="40709" y="19457"/>
                </a:cubicBezTo>
                <a:cubicBezTo>
                  <a:pt x="40729" y="19336"/>
                  <a:pt x="40770" y="19195"/>
                  <a:pt x="40810" y="19074"/>
                </a:cubicBezTo>
                <a:cubicBezTo>
                  <a:pt x="41011" y="18691"/>
                  <a:pt x="41213" y="18308"/>
                  <a:pt x="41455" y="17945"/>
                </a:cubicBezTo>
                <a:cubicBezTo>
                  <a:pt x="41540" y="17792"/>
                  <a:pt x="41395" y="17624"/>
                  <a:pt x="41239" y="17624"/>
                </a:cubicBezTo>
                <a:cubicBezTo>
                  <a:pt x="41210" y="17624"/>
                  <a:pt x="41181" y="17630"/>
                  <a:pt x="41153" y="17643"/>
                </a:cubicBezTo>
                <a:cubicBezTo>
                  <a:pt x="41139" y="17546"/>
                  <a:pt x="41049" y="17468"/>
                  <a:pt x="40954" y="17468"/>
                </a:cubicBezTo>
                <a:cubicBezTo>
                  <a:pt x="40912" y="17468"/>
                  <a:pt x="40868" y="17484"/>
                  <a:pt x="40830" y="17522"/>
                </a:cubicBezTo>
                <a:cubicBezTo>
                  <a:pt x="38612" y="19760"/>
                  <a:pt x="37080" y="22582"/>
                  <a:pt x="36092" y="25567"/>
                </a:cubicBezTo>
                <a:cubicBezTo>
                  <a:pt x="35084" y="28631"/>
                  <a:pt x="34640" y="31877"/>
                  <a:pt x="34600" y="35103"/>
                </a:cubicBezTo>
                <a:cubicBezTo>
                  <a:pt x="34559" y="39035"/>
                  <a:pt x="35084" y="42947"/>
                  <a:pt x="35689" y="46818"/>
                </a:cubicBezTo>
                <a:cubicBezTo>
                  <a:pt x="36273" y="50568"/>
                  <a:pt x="36959" y="54318"/>
                  <a:pt x="37342" y="58109"/>
                </a:cubicBezTo>
                <a:cubicBezTo>
                  <a:pt x="37685" y="61799"/>
                  <a:pt x="37765" y="65549"/>
                  <a:pt x="37100" y="69198"/>
                </a:cubicBezTo>
                <a:cubicBezTo>
                  <a:pt x="37100" y="69239"/>
                  <a:pt x="37080" y="69299"/>
                  <a:pt x="37080" y="69360"/>
                </a:cubicBezTo>
                <a:cubicBezTo>
                  <a:pt x="36858" y="69904"/>
                  <a:pt x="36656" y="70469"/>
                  <a:pt x="36455" y="71033"/>
                </a:cubicBezTo>
                <a:cubicBezTo>
                  <a:pt x="35144" y="74683"/>
                  <a:pt x="34076" y="78514"/>
                  <a:pt x="33955" y="82405"/>
                </a:cubicBezTo>
                <a:cubicBezTo>
                  <a:pt x="33934" y="82264"/>
                  <a:pt x="33894" y="82123"/>
                  <a:pt x="33874" y="81961"/>
                </a:cubicBezTo>
                <a:cubicBezTo>
                  <a:pt x="33995" y="77848"/>
                  <a:pt x="34055" y="73715"/>
                  <a:pt x="33995" y="69602"/>
                </a:cubicBezTo>
                <a:cubicBezTo>
                  <a:pt x="33995" y="69138"/>
                  <a:pt x="33995" y="68654"/>
                  <a:pt x="33975" y="68190"/>
                </a:cubicBezTo>
                <a:cubicBezTo>
                  <a:pt x="34600" y="66658"/>
                  <a:pt x="34943" y="65005"/>
                  <a:pt x="35265" y="63392"/>
                </a:cubicBezTo>
                <a:cubicBezTo>
                  <a:pt x="35588" y="61658"/>
                  <a:pt x="35789" y="59924"/>
                  <a:pt x="35910" y="58169"/>
                </a:cubicBezTo>
                <a:cubicBezTo>
                  <a:pt x="36132" y="54621"/>
                  <a:pt x="35931" y="51052"/>
                  <a:pt x="35305" y="47564"/>
                </a:cubicBezTo>
                <a:cubicBezTo>
                  <a:pt x="34620" y="43834"/>
                  <a:pt x="33410" y="40225"/>
                  <a:pt x="32261" y="36616"/>
                </a:cubicBezTo>
                <a:cubicBezTo>
                  <a:pt x="31172" y="33188"/>
                  <a:pt x="30144" y="29740"/>
                  <a:pt x="29720" y="26151"/>
                </a:cubicBezTo>
                <a:cubicBezTo>
                  <a:pt x="29317" y="22865"/>
                  <a:pt x="29418" y="19477"/>
                  <a:pt x="30446" y="16292"/>
                </a:cubicBezTo>
                <a:cubicBezTo>
                  <a:pt x="30466" y="16231"/>
                  <a:pt x="30487" y="16171"/>
                  <a:pt x="30507" y="16110"/>
                </a:cubicBezTo>
                <a:cubicBezTo>
                  <a:pt x="30547" y="16070"/>
                  <a:pt x="30567" y="16030"/>
                  <a:pt x="30608" y="15989"/>
                </a:cubicBezTo>
                <a:cubicBezTo>
                  <a:pt x="30688" y="15909"/>
                  <a:pt x="30688" y="15828"/>
                  <a:pt x="30648" y="15747"/>
                </a:cubicBezTo>
                <a:cubicBezTo>
                  <a:pt x="30729" y="15526"/>
                  <a:pt x="30809" y="15304"/>
                  <a:pt x="30890" y="15102"/>
                </a:cubicBezTo>
                <a:cubicBezTo>
                  <a:pt x="30972" y="14898"/>
                  <a:pt x="30796" y="14712"/>
                  <a:pt x="30630" y="14712"/>
                </a:cubicBezTo>
                <a:cubicBezTo>
                  <a:pt x="30550" y="14712"/>
                  <a:pt x="30472" y="14755"/>
                  <a:pt x="30426" y="14860"/>
                </a:cubicBezTo>
                <a:cubicBezTo>
                  <a:pt x="30285" y="15203"/>
                  <a:pt x="30144" y="15566"/>
                  <a:pt x="30023" y="15949"/>
                </a:cubicBezTo>
                <a:cubicBezTo>
                  <a:pt x="28067" y="18127"/>
                  <a:pt x="26636" y="20768"/>
                  <a:pt x="25869" y="23611"/>
                </a:cubicBezTo>
                <a:cubicBezTo>
                  <a:pt x="25466" y="25123"/>
                  <a:pt x="25265" y="26675"/>
                  <a:pt x="25244" y="28228"/>
                </a:cubicBezTo>
                <a:cubicBezTo>
                  <a:pt x="25224" y="30103"/>
                  <a:pt x="25466" y="31978"/>
                  <a:pt x="25728" y="33853"/>
                </a:cubicBezTo>
                <a:cubicBezTo>
                  <a:pt x="26011" y="35708"/>
                  <a:pt x="26293" y="37563"/>
                  <a:pt x="26494" y="39438"/>
                </a:cubicBezTo>
                <a:cubicBezTo>
                  <a:pt x="26696" y="41354"/>
                  <a:pt x="26837" y="43269"/>
                  <a:pt x="27019" y="45165"/>
                </a:cubicBezTo>
                <a:cubicBezTo>
                  <a:pt x="27160" y="46495"/>
                  <a:pt x="27321" y="47826"/>
                  <a:pt x="27543" y="49157"/>
                </a:cubicBezTo>
                <a:cubicBezTo>
                  <a:pt x="26817" y="46455"/>
                  <a:pt x="25809" y="43834"/>
                  <a:pt x="24599" y="41314"/>
                </a:cubicBezTo>
                <a:cubicBezTo>
                  <a:pt x="24236" y="40527"/>
                  <a:pt x="23833" y="39741"/>
                  <a:pt x="23410" y="38975"/>
                </a:cubicBezTo>
                <a:cubicBezTo>
                  <a:pt x="22986" y="38208"/>
                  <a:pt x="22543" y="37402"/>
                  <a:pt x="21998" y="36716"/>
                </a:cubicBezTo>
                <a:cubicBezTo>
                  <a:pt x="21981" y="36691"/>
                  <a:pt x="21957" y="36680"/>
                  <a:pt x="21934" y="36680"/>
                </a:cubicBezTo>
                <a:cubicBezTo>
                  <a:pt x="21901" y="36680"/>
                  <a:pt x="21869" y="36701"/>
                  <a:pt x="21857" y="36737"/>
                </a:cubicBezTo>
                <a:cubicBezTo>
                  <a:pt x="21844" y="36716"/>
                  <a:pt x="21823" y="36707"/>
                  <a:pt x="21803" y="36707"/>
                </a:cubicBezTo>
                <a:cubicBezTo>
                  <a:pt x="21763" y="36707"/>
                  <a:pt x="21723" y="36743"/>
                  <a:pt x="21736" y="36797"/>
                </a:cubicBezTo>
                <a:cubicBezTo>
                  <a:pt x="21716" y="36817"/>
                  <a:pt x="21696" y="36858"/>
                  <a:pt x="21716" y="36898"/>
                </a:cubicBezTo>
                <a:cubicBezTo>
                  <a:pt x="21837" y="37543"/>
                  <a:pt x="22059" y="38168"/>
                  <a:pt x="22200" y="38793"/>
                </a:cubicBezTo>
                <a:cubicBezTo>
                  <a:pt x="22341" y="39418"/>
                  <a:pt x="22462" y="40043"/>
                  <a:pt x="22563" y="40668"/>
                </a:cubicBezTo>
                <a:cubicBezTo>
                  <a:pt x="22744" y="41959"/>
                  <a:pt x="22865" y="43249"/>
                  <a:pt x="22986" y="44540"/>
                </a:cubicBezTo>
                <a:cubicBezTo>
                  <a:pt x="23208" y="46899"/>
                  <a:pt x="23430" y="49278"/>
                  <a:pt x="24156" y="51536"/>
                </a:cubicBezTo>
                <a:cubicBezTo>
                  <a:pt x="24398" y="52282"/>
                  <a:pt x="24720" y="53028"/>
                  <a:pt x="25083" y="53714"/>
                </a:cubicBezTo>
                <a:cubicBezTo>
                  <a:pt x="24156" y="52786"/>
                  <a:pt x="23168" y="51919"/>
                  <a:pt x="22139" y="51113"/>
                </a:cubicBezTo>
                <a:cubicBezTo>
                  <a:pt x="20546" y="49923"/>
                  <a:pt x="18853" y="48895"/>
                  <a:pt x="17058" y="48028"/>
                </a:cubicBezTo>
                <a:cubicBezTo>
                  <a:pt x="16937" y="47846"/>
                  <a:pt x="16776" y="47725"/>
                  <a:pt x="16635" y="47564"/>
                </a:cubicBezTo>
                <a:cubicBezTo>
                  <a:pt x="16494" y="47423"/>
                  <a:pt x="16353" y="47241"/>
                  <a:pt x="16252" y="47060"/>
                </a:cubicBezTo>
                <a:cubicBezTo>
                  <a:pt x="15990" y="46677"/>
                  <a:pt x="15808" y="46274"/>
                  <a:pt x="15687" y="45830"/>
                </a:cubicBezTo>
                <a:cubicBezTo>
                  <a:pt x="15586" y="45548"/>
                  <a:pt x="15526" y="45245"/>
                  <a:pt x="15506" y="44943"/>
                </a:cubicBezTo>
                <a:cubicBezTo>
                  <a:pt x="15546" y="44439"/>
                  <a:pt x="15607" y="43935"/>
                  <a:pt x="15707" y="43451"/>
                </a:cubicBezTo>
                <a:cubicBezTo>
                  <a:pt x="15849" y="42866"/>
                  <a:pt x="16050" y="42281"/>
                  <a:pt x="16272" y="41717"/>
                </a:cubicBezTo>
                <a:cubicBezTo>
                  <a:pt x="16716" y="40568"/>
                  <a:pt x="17260" y="39459"/>
                  <a:pt x="17683" y="38289"/>
                </a:cubicBezTo>
                <a:cubicBezTo>
                  <a:pt x="18550" y="35870"/>
                  <a:pt x="18954" y="33309"/>
                  <a:pt x="19034" y="30748"/>
                </a:cubicBezTo>
                <a:cubicBezTo>
                  <a:pt x="19196" y="25345"/>
                  <a:pt x="17825" y="20022"/>
                  <a:pt x="15889" y="15001"/>
                </a:cubicBezTo>
                <a:cubicBezTo>
                  <a:pt x="15002" y="12723"/>
                  <a:pt x="13973" y="10485"/>
                  <a:pt x="12905" y="8287"/>
                </a:cubicBezTo>
                <a:cubicBezTo>
                  <a:pt x="12885" y="8247"/>
                  <a:pt x="12885" y="8227"/>
                  <a:pt x="12885" y="8207"/>
                </a:cubicBezTo>
                <a:cubicBezTo>
                  <a:pt x="12865" y="8186"/>
                  <a:pt x="12865" y="8166"/>
                  <a:pt x="12844" y="8146"/>
                </a:cubicBezTo>
                <a:cubicBezTo>
                  <a:pt x="12744" y="7924"/>
                  <a:pt x="12623" y="7702"/>
                  <a:pt x="12522" y="7481"/>
                </a:cubicBezTo>
                <a:lnTo>
                  <a:pt x="12502" y="6392"/>
                </a:lnTo>
                <a:cubicBezTo>
                  <a:pt x="12502" y="6214"/>
                  <a:pt x="12377" y="6146"/>
                  <a:pt x="12250" y="6146"/>
                </a:cubicBezTo>
                <a:cubicBezTo>
                  <a:pt x="12233" y="6146"/>
                  <a:pt x="12216" y="6148"/>
                  <a:pt x="12199" y="6150"/>
                </a:cubicBezTo>
                <a:cubicBezTo>
                  <a:pt x="12199" y="6045"/>
                  <a:pt x="12093" y="5940"/>
                  <a:pt x="11986" y="5940"/>
                </a:cubicBezTo>
                <a:cubicBezTo>
                  <a:pt x="11970" y="5940"/>
                  <a:pt x="11953" y="5943"/>
                  <a:pt x="11937" y="5948"/>
                </a:cubicBezTo>
                <a:cubicBezTo>
                  <a:pt x="11655" y="6069"/>
                  <a:pt x="11473" y="6392"/>
                  <a:pt x="11292" y="6614"/>
                </a:cubicBezTo>
                <a:cubicBezTo>
                  <a:pt x="11070" y="6856"/>
                  <a:pt x="10868" y="7118"/>
                  <a:pt x="10667" y="7380"/>
                </a:cubicBezTo>
                <a:cubicBezTo>
                  <a:pt x="10264" y="7924"/>
                  <a:pt x="9880" y="8469"/>
                  <a:pt x="9518" y="9033"/>
                </a:cubicBezTo>
                <a:cubicBezTo>
                  <a:pt x="8933" y="9961"/>
                  <a:pt x="8449" y="10928"/>
                  <a:pt x="8026" y="11937"/>
                </a:cubicBezTo>
                <a:cubicBezTo>
                  <a:pt x="7280" y="9557"/>
                  <a:pt x="6150" y="7299"/>
                  <a:pt x="4779" y="5222"/>
                </a:cubicBezTo>
                <a:cubicBezTo>
                  <a:pt x="4054" y="4114"/>
                  <a:pt x="3267" y="3005"/>
                  <a:pt x="2400" y="1976"/>
                </a:cubicBezTo>
                <a:cubicBezTo>
                  <a:pt x="2400" y="1956"/>
                  <a:pt x="2380" y="1916"/>
                  <a:pt x="2360" y="1875"/>
                </a:cubicBezTo>
                <a:cubicBezTo>
                  <a:pt x="2320" y="1835"/>
                  <a:pt x="2259" y="1795"/>
                  <a:pt x="2219" y="1754"/>
                </a:cubicBezTo>
                <a:cubicBezTo>
                  <a:pt x="2199" y="1714"/>
                  <a:pt x="2178" y="1694"/>
                  <a:pt x="2158" y="1654"/>
                </a:cubicBezTo>
                <a:cubicBezTo>
                  <a:pt x="1977" y="1371"/>
                  <a:pt x="1755" y="1089"/>
                  <a:pt x="1513" y="827"/>
                </a:cubicBezTo>
                <a:cubicBezTo>
                  <a:pt x="1271" y="565"/>
                  <a:pt x="1009" y="323"/>
                  <a:pt x="727" y="121"/>
                </a:cubicBezTo>
                <a:cubicBezTo>
                  <a:pt x="618" y="49"/>
                  <a:pt x="481" y="1"/>
                  <a:pt x="356" y="1"/>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75" name="Google Shape;1375;p18"/>
          <p:cNvGrpSpPr/>
          <p:nvPr/>
        </p:nvGrpSpPr>
        <p:grpSpPr>
          <a:xfrm rot="-6396668">
            <a:off x="6876050" y="666848"/>
            <a:ext cx="2970162" cy="2117993"/>
            <a:chOff x="238125" y="268875"/>
            <a:chExt cx="7117300" cy="5075275"/>
          </a:xfrm>
        </p:grpSpPr>
        <p:sp>
          <p:nvSpPr>
            <p:cNvPr id="1376" name="Google Shape;1376;p18"/>
            <p:cNvSpPr/>
            <p:nvPr/>
          </p:nvSpPr>
          <p:spPr>
            <a:xfrm>
              <a:off x="6432650" y="5007400"/>
              <a:ext cx="158850" cy="136775"/>
            </a:xfrm>
            <a:custGeom>
              <a:rect b="b" l="l" r="r" t="t"/>
              <a:pathLst>
                <a:path extrusionOk="0" h="5471" w="6354">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8"/>
            <p:cNvSpPr/>
            <p:nvPr/>
          </p:nvSpPr>
          <p:spPr>
            <a:xfrm>
              <a:off x="6500700" y="4979725"/>
              <a:ext cx="147525" cy="137375"/>
            </a:xfrm>
            <a:custGeom>
              <a:rect b="b" l="l" r="r" t="t"/>
              <a:pathLst>
                <a:path extrusionOk="0" h="5495" w="5901">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8"/>
            <p:cNvSpPr/>
            <p:nvPr/>
          </p:nvSpPr>
          <p:spPr>
            <a:xfrm>
              <a:off x="6723825" y="4460000"/>
              <a:ext cx="136175" cy="110025"/>
            </a:xfrm>
            <a:custGeom>
              <a:rect b="b" l="l" r="r" t="t"/>
              <a:pathLst>
                <a:path extrusionOk="0" h="4401" w="5447">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8"/>
            <p:cNvSpPr/>
            <p:nvPr/>
          </p:nvSpPr>
          <p:spPr>
            <a:xfrm>
              <a:off x="4859425" y="4523350"/>
              <a:ext cx="143725" cy="144075"/>
            </a:xfrm>
            <a:custGeom>
              <a:rect b="b" l="l" r="r" t="t"/>
              <a:pathLst>
                <a:path extrusionOk="0" h="5763" w="5749">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8"/>
            <p:cNvSpPr/>
            <p:nvPr/>
          </p:nvSpPr>
          <p:spPr>
            <a:xfrm>
              <a:off x="4787850" y="3903125"/>
              <a:ext cx="120775" cy="102150"/>
            </a:xfrm>
            <a:custGeom>
              <a:rect b="b" l="l" r="r" t="t"/>
              <a:pathLst>
                <a:path extrusionOk="0" h="4086" w="4831">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8"/>
            <p:cNvSpPr/>
            <p:nvPr/>
          </p:nvSpPr>
          <p:spPr>
            <a:xfrm>
              <a:off x="5903200" y="3980075"/>
              <a:ext cx="143725" cy="161325"/>
            </a:xfrm>
            <a:custGeom>
              <a:rect b="b" l="l" r="r" t="t"/>
              <a:pathLst>
                <a:path extrusionOk="0" h="6453" w="5749">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8"/>
            <p:cNvSpPr/>
            <p:nvPr/>
          </p:nvSpPr>
          <p:spPr>
            <a:xfrm>
              <a:off x="5797300" y="4614100"/>
              <a:ext cx="162650" cy="149250"/>
            </a:xfrm>
            <a:custGeom>
              <a:rect b="b" l="l" r="r" t="t"/>
              <a:pathLst>
                <a:path extrusionOk="0" h="5970" w="6506">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8"/>
            <p:cNvSpPr/>
            <p:nvPr/>
          </p:nvSpPr>
          <p:spPr>
            <a:xfrm>
              <a:off x="7037725" y="4486400"/>
              <a:ext cx="185325" cy="167025"/>
            </a:xfrm>
            <a:custGeom>
              <a:rect b="b" l="l" r="r" t="t"/>
              <a:pathLst>
                <a:path extrusionOk="0" h="6681" w="7413">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8"/>
            <p:cNvSpPr/>
            <p:nvPr/>
          </p:nvSpPr>
          <p:spPr>
            <a:xfrm>
              <a:off x="3532025" y="3876650"/>
              <a:ext cx="128600" cy="101200"/>
            </a:xfrm>
            <a:custGeom>
              <a:rect b="b" l="l" r="r" t="t"/>
              <a:pathLst>
                <a:path extrusionOk="0" h="4048" w="5144">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8"/>
            <p:cNvSpPr/>
            <p:nvPr/>
          </p:nvSpPr>
          <p:spPr>
            <a:xfrm>
              <a:off x="7075550" y="4655700"/>
              <a:ext cx="170200" cy="93275"/>
            </a:xfrm>
            <a:custGeom>
              <a:rect b="b" l="l" r="r" t="t"/>
              <a:pathLst>
                <a:path extrusionOk="0" h="3731" w="6808">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8"/>
            <p:cNvSpPr/>
            <p:nvPr/>
          </p:nvSpPr>
          <p:spPr>
            <a:xfrm>
              <a:off x="4420750" y="3236450"/>
              <a:ext cx="113475" cy="102175"/>
            </a:xfrm>
            <a:custGeom>
              <a:rect b="b" l="l" r="r" t="t"/>
              <a:pathLst>
                <a:path extrusionOk="0" h="4087" w="4539">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8"/>
            <p:cNvSpPr/>
            <p:nvPr/>
          </p:nvSpPr>
          <p:spPr>
            <a:xfrm>
              <a:off x="7060425" y="4489300"/>
              <a:ext cx="121025" cy="88450"/>
            </a:xfrm>
            <a:custGeom>
              <a:rect b="b" l="l" r="r" t="t"/>
              <a:pathLst>
                <a:path extrusionOk="0" h="3538" w="4841">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8"/>
            <p:cNvSpPr/>
            <p:nvPr/>
          </p:nvSpPr>
          <p:spPr>
            <a:xfrm>
              <a:off x="5521225" y="3800050"/>
              <a:ext cx="124825" cy="110675"/>
            </a:xfrm>
            <a:custGeom>
              <a:rect b="b" l="l" r="r" t="t"/>
              <a:pathLst>
                <a:path extrusionOk="0" h="4427" w="4993">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8"/>
            <p:cNvSpPr/>
            <p:nvPr/>
          </p:nvSpPr>
          <p:spPr>
            <a:xfrm>
              <a:off x="7260850" y="4576275"/>
              <a:ext cx="94575" cy="133825"/>
            </a:xfrm>
            <a:custGeom>
              <a:rect b="b" l="l" r="r" t="t"/>
              <a:pathLst>
                <a:path extrusionOk="0" h="5353" w="3783">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8"/>
            <p:cNvSpPr/>
            <p:nvPr/>
          </p:nvSpPr>
          <p:spPr>
            <a:xfrm>
              <a:off x="5938900" y="4650650"/>
              <a:ext cx="96675" cy="122300"/>
            </a:xfrm>
            <a:custGeom>
              <a:rect b="b" l="l" r="r" t="t"/>
              <a:pathLst>
                <a:path extrusionOk="0" h="4892" w="3867">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8"/>
            <p:cNvSpPr/>
            <p:nvPr/>
          </p:nvSpPr>
          <p:spPr>
            <a:xfrm>
              <a:off x="5926400" y="4098800"/>
              <a:ext cx="112950" cy="74450"/>
            </a:xfrm>
            <a:custGeom>
              <a:rect b="b" l="l" r="r" t="t"/>
              <a:pathLst>
                <a:path extrusionOk="0" h="2978" w="4518">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8"/>
            <p:cNvSpPr/>
            <p:nvPr/>
          </p:nvSpPr>
          <p:spPr>
            <a:xfrm>
              <a:off x="5846475" y="4595475"/>
              <a:ext cx="128600" cy="82950"/>
            </a:xfrm>
            <a:custGeom>
              <a:rect b="b" l="l" r="r" t="t"/>
              <a:pathLst>
                <a:path extrusionOk="0" h="3318" w="5144">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8"/>
            <p:cNvSpPr/>
            <p:nvPr/>
          </p:nvSpPr>
          <p:spPr>
            <a:xfrm>
              <a:off x="6648200" y="4341000"/>
              <a:ext cx="87000" cy="80250"/>
            </a:xfrm>
            <a:custGeom>
              <a:rect b="b" l="l" r="r" t="t"/>
              <a:pathLst>
                <a:path extrusionOk="0" h="3210" w="348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8"/>
            <p:cNvSpPr/>
            <p:nvPr/>
          </p:nvSpPr>
          <p:spPr>
            <a:xfrm>
              <a:off x="7064200" y="4619975"/>
              <a:ext cx="151300" cy="81125"/>
            </a:xfrm>
            <a:custGeom>
              <a:rect b="b" l="l" r="r" t="t"/>
              <a:pathLst>
                <a:path extrusionOk="0" h="3245" w="6052">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8"/>
            <p:cNvSpPr/>
            <p:nvPr/>
          </p:nvSpPr>
          <p:spPr>
            <a:xfrm>
              <a:off x="4711950" y="4504675"/>
              <a:ext cx="124800" cy="94325"/>
            </a:xfrm>
            <a:custGeom>
              <a:rect b="b" l="l" r="r" t="t"/>
              <a:pathLst>
                <a:path extrusionOk="0" h="3773" w="4992">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8"/>
            <p:cNvSpPr/>
            <p:nvPr/>
          </p:nvSpPr>
          <p:spPr>
            <a:xfrm>
              <a:off x="4046350" y="4170825"/>
              <a:ext cx="108675" cy="67125"/>
            </a:xfrm>
            <a:custGeom>
              <a:rect b="b" l="l" r="r" t="t"/>
              <a:pathLst>
                <a:path extrusionOk="0" h="2685" w="4347">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18"/>
            <p:cNvSpPr/>
            <p:nvPr/>
          </p:nvSpPr>
          <p:spPr>
            <a:xfrm>
              <a:off x="5903200" y="4614100"/>
              <a:ext cx="102125" cy="104750"/>
            </a:xfrm>
            <a:custGeom>
              <a:rect b="b" l="l" r="r" t="t"/>
              <a:pathLst>
                <a:path extrusionOk="0" h="4190" w="4085">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18"/>
            <p:cNvSpPr/>
            <p:nvPr/>
          </p:nvSpPr>
          <p:spPr>
            <a:xfrm>
              <a:off x="7238150" y="4500650"/>
              <a:ext cx="98350" cy="98350"/>
            </a:xfrm>
            <a:custGeom>
              <a:rect b="b" l="l" r="r" t="t"/>
              <a:pathLst>
                <a:path extrusionOk="0" h="3934" w="3934">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8"/>
            <p:cNvSpPr/>
            <p:nvPr/>
          </p:nvSpPr>
          <p:spPr>
            <a:xfrm>
              <a:off x="2843750" y="3056450"/>
              <a:ext cx="87000" cy="68750"/>
            </a:xfrm>
            <a:custGeom>
              <a:rect b="b" l="l" r="r" t="t"/>
              <a:pathLst>
                <a:path extrusionOk="0" h="2750" w="348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8"/>
            <p:cNvSpPr/>
            <p:nvPr/>
          </p:nvSpPr>
          <p:spPr>
            <a:xfrm>
              <a:off x="4802700" y="4591400"/>
              <a:ext cx="98350" cy="80650"/>
            </a:xfrm>
            <a:custGeom>
              <a:rect b="b" l="l" r="r" t="t"/>
              <a:pathLst>
                <a:path extrusionOk="0" h="3226" w="3934">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8"/>
            <p:cNvSpPr/>
            <p:nvPr/>
          </p:nvSpPr>
          <p:spPr>
            <a:xfrm>
              <a:off x="4715725" y="4587625"/>
              <a:ext cx="98350" cy="74625"/>
            </a:xfrm>
            <a:custGeom>
              <a:rect b="b" l="l" r="r" t="t"/>
              <a:pathLst>
                <a:path extrusionOk="0" h="2985" w="3934">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8"/>
            <p:cNvSpPr/>
            <p:nvPr/>
          </p:nvSpPr>
          <p:spPr>
            <a:xfrm>
              <a:off x="3732450" y="3279475"/>
              <a:ext cx="87025" cy="70250"/>
            </a:xfrm>
            <a:custGeom>
              <a:rect b="b" l="l" r="r" t="t"/>
              <a:pathLst>
                <a:path extrusionOk="0" h="2810" w="3481">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8"/>
            <p:cNvSpPr/>
            <p:nvPr/>
          </p:nvSpPr>
          <p:spPr>
            <a:xfrm>
              <a:off x="7151175" y="4447700"/>
              <a:ext cx="124825" cy="80400"/>
            </a:xfrm>
            <a:custGeom>
              <a:rect b="b" l="l" r="r" t="t"/>
              <a:pathLst>
                <a:path extrusionOk="0" h="3216" w="4993">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8"/>
            <p:cNvSpPr/>
            <p:nvPr/>
          </p:nvSpPr>
          <p:spPr>
            <a:xfrm>
              <a:off x="5593100" y="3857750"/>
              <a:ext cx="64300" cy="73225"/>
            </a:xfrm>
            <a:custGeom>
              <a:rect b="b" l="l" r="r" t="t"/>
              <a:pathLst>
                <a:path extrusionOk="0" h="2929" w="2572">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8"/>
            <p:cNvSpPr/>
            <p:nvPr/>
          </p:nvSpPr>
          <p:spPr>
            <a:xfrm>
              <a:off x="5676300" y="5090600"/>
              <a:ext cx="117250" cy="68825"/>
            </a:xfrm>
            <a:custGeom>
              <a:rect b="b" l="l" r="r" t="t"/>
              <a:pathLst>
                <a:path extrusionOk="0" h="2753" w="469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8"/>
            <p:cNvSpPr/>
            <p:nvPr/>
          </p:nvSpPr>
          <p:spPr>
            <a:xfrm>
              <a:off x="5982600" y="3985550"/>
              <a:ext cx="65200" cy="76450"/>
            </a:xfrm>
            <a:custGeom>
              <a:rect b="b" l="l" r="r" t="t"/>
              <a:pathLst>
                <a:path extrusionOk="0" h="3058" w="2608">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8"/>
            <p:cNvSpPr/>
            <p:nvPr/>
          </p:nvSpPr>
          <p:spPr>
            <a:xfrm>
              <a:off x="4035000" y="4184275"/>
              <a:ext cx="113475" cy="78150"/>
            </a:xfrm>
            <a:custGeom>
              <a:rect b="b" l="l" r="r" t="t"/>
              <a:pathLst>
                <a:path extrusionOk="0" h="3126" w="4539">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8"/>
            <p:cNvSpPr/>
            <p:nvPr/>
          </p:nvSpPr>
          <p:spPr>
            <a:xfrm>
              <a:off x="3724900" y="3298050"/>
              <a:ext cx="98300" cy="84550"/>
            </a:xfrm>
            <a:custGeom>
              <a:rect b="b" l="l" r="r" t="t"/>
              <a:pathLst>
                <a:path extrusionOk="0" h="3382" w="3932">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8"/>
            <p:cNvSpPr/>
            <p:nvPr/>
          </p:nvSpPr>
          <p:spPr>
            <a:xfrm>
              <a:off x="979350" y="1281925"/>
              <a:ext cx="79425" cy="72325"/>
            </a:xfrm>
            <a:custGeom>
              <a:rect b="b" l="l" r="r" t="t"/>
              <a:pathLst>
                <a:path extrusionOk="0" h="2893" w="3177">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8"/>
            <p:cNvSpPr/>
            <p:nvPr/>
          </p:nvSpPr>
          <p:spPr>
            <a:xfrm>
              <a:off x="7215475" y="4685950"/>
              <a:ext cx="83225" cy="68550"/>
            </a:xfrm>
            <a:custGeom>
              <a:rect b="b" l="l" r="r" t="t"/>
              <a:pathLst>
                <a:path extrusionOk="0" h="2742" w="3329">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8"/>
            <p:cNvSpPr/>
            <p:nvPr/>
          </p:nvSpPr>
          <p:spPr>
            <a:xfrm>
              <a:off x="5854025" y="4738900"/>
              <a:ext cx="109700" cy="45000"/>
            </a:xfrm>
            <a:custGeom>
              <a:rect b="b" l="l" r="r" t="t"/>
              <a:pathLst>
                <a:path extrusionOk="0" h="1800" w="4388">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8"/>
            <p:cNvSpPr/>
            <p:nvPr/>
          </p:nvSpPr>
          <p:spPr>
            <a:xfrm>
              <a:off x="5494775" y="3852400"/>
              <a:ext cx="64300" cy="95375"/>
            </a:xfrm>
            <a:custGeom>
              <a:rect b="b" l="l" r="r" t="t"/>
              <a:pathLst>
                <a:path extrusionOk="0" h="3815" w="2572">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8"/>
            <p:cNvSpPr/>
            <p:nvPr/>
          </p:nvSpPr>
          <p:spPr>
            <a:xfrm>
              <a:off x="4016100" y="3611925"/>
              <a:ext cx="98350" cy="83225"/>
            </a:xfrm>
            <a:custGeom>
              <a:rect b="b" l="l" r="r" t="t"/>
              <a:pathLst>
                <a:path extrusionOk="0" h="3329" w="3934">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8"/>
            <p:cNvSpPr/>
            <p:nvPr/>
          </p:nvSpPr>
          <p:spPr>
            <a:xfrm>
              <a:off x="5649825" y="5058475"/>
              <a:ext cx="109675" cy="52625"/>
            </a:xfrm>
            <a:custGeom>
              <a:rect b="b" l="l" r="r" t="t"/>
              <a:pathLst>
                <a:path extrusionOk="0" h="2105" w="4387">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8"/>
            <p:cNvSpPr/>
            <p:nvPr/>
          </p:nvSpPr>
          <p:spPr>
            <a:xfrm>
              <a:off x="7083100" y="4447425"/>
              <a:ext cx="79450" cy="74650"/>
            </a:xfrm>
            <a:custGeom>
              <a:rect b="b" l="l" r="r" t="t"/>
              <a:pathLst>
                <a:path extrusionOk="0" h="2986" w="3178">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8"/>
            <p:cNvSpPr/>
            <p:nvPr/>
          </p:nvSpPr>
          <p:spPr>
            <a:xfrm>
              <a:off x="2302950" y="779400"/>
              <a:ext cx="75675" cy="64650"/>
            </a:xfrm>
            <a:custGeom>
              <a:rect b="b" l="l" r="r" t="t"/>
              <a:pathLst>
                <a:path extrusionOk="0" h="2586" w="3027">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8"/>
            <p:cNvSpPr/>
            <p:nvPr/>
          </p:nvSpPr>
          <p:spPr>
            <a:xfrm>
              <a:off x="3694650" y="3951225"/>
              <a:ext cx="75650" cy="48150"/>
            </a:xfrm>
            <a:custGeom>
              <a:rect b="b" l="l" r="r" t="t"/>
              <a:pathLst>
                <a:path extrusionOk="0" h="1926" w="3026">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8"/>
            <p:cNvSpPr/>
            <p:nvPr/>
          </p:nvSpPr>
          <p:spPr>
            <a:xfrm>
              <a:off x="5895625" y="3982550"/>
              <a:ext cx="71875" cy="75650"/>
            </a:xfrm>
            <a:custGeom>
              <a:rect b="b" l="l" r="r" t="t"/>
              <a:pathLst>
                <a:path extrusionOk="0" h="3026" w="2875">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8"/>
            <p:cNvSpPr/>
            <p:nvPr/>
          </p:nvSpPr>
          <p:spPr>
            <a:xfrm>
              <a:off x="5744350" y="5073000"/>
              <a:ext cx="71875" cy="70575"/>
            </a:xfrm>
            <a:custGeom>
              <a:rect b="b" l="l" r="r" t="t"/>
              <a:pathLst>
                <a:path extrusionOk="0" h="2823" w="2875">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18"/>
            <p:cNvSpPr/>
            <p:nvPr/>
          </p:nvSpPr>
          <p:spPr>
            <a:xfrm>
              <a:off x="6723825" y="4434675"/>
              <a:ext cx="68100" cy="58425"/>
            </a:xfrm>
            <a:custGeom>
              <a:rect b="b" l="l" r="r" t="t"/>
              <a:pathLst>
                <a:path extrusionOk="0" h="2337" w="2724">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8"/>
            <p:cNvSpPr/>
            <p:nvPr/>
          </p:nvSpPr>
          <p:spPr>
            <a:xfrm>
              <a:off x="2408850" y="3517825"/>
              <a:ext cx="60525" cy="45500"/>
            </a:xfrm>
            <a:custGeom>
              <a:rect b="b" l="l" r="r" t="t"/>
              <a:pathLst>
                <a:path extrusionOk="0" h="1820" w="2421">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18"/>
            <p:cNvSpPr/>
            <p:nvPr/>
          </p:nvSpPr>
          <p:spPr>
            <a:xfrm>
              <a:off x="5797300" y="4663275"/>
              <a:ext cx="49200" cy="64300"/>
            </a:xfrm>
            <a:custGeom>
              <a:rect b="b" l="l" r="r" t="t"/>
              <a:pathLst>
                <a:path extrusionOk="0" h="2572" w="1968">
                  <a:moveTo>
                    <a:pt x="1" y="0"/>
                  </a:moveTo>
                  <a:cubicBezTo>
                    <a:pt x="1" y="908"/>
                    <a:pt x="1" y="1815"/>
                    <a:pt x="757" y="2572"/>
                  </a:cubicBezTo>
                  <a:cubicBezTo>
                    <a:pt x="1967" y="756"/>
                    <a:pt x="1816" y="454"/>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18"/>
            <p:cNvSpPr/>
            <p:nvPr/>
          </p:nvSpPr>
          <p:spPr>
            <a:xfrm>
              <a:off x="2885350" y="1790500"/>
              <a:ext cx="60525" cy="49125"/>
            </a:xfrm>
            <a:custGeom>
              <a:rect b="b" l="l" r="r" t="t"/>
              <a:pathLst>
                <a:path extrusionOk="0" h="1965" w="2421">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8"/>
            <p:cNvSpPr/>
            <p:nvPr/>
          </p:nvSpPr>
          <p:spPr>
            <a:xfrm>
              <a:off x="2393725" y="3339650"/>
              <a:ext cx="64300" cy="52975"/>
            </a:xfrm>
            <a:custGeom>
              <a:rect b="b" l="l" r="r" t="t"/>
              <a:pathLst>
                <a:path extrusionOk="0" h="2119" w="2572">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8"/>
            <p:cNvSpPr/>
            <p:nvPr/>
          </p:nvSpPr>
          <p:spPr>
            <a:xfrm>
              <a:off x="5324575" y="3816000"/>
              <a:ext cx="56750" cy="44025"/>
            </a:xfrm>
            <a:custGeom>
              <a:rect b="b" l="l" r="r" t="t"/>
              <a:pathLst>
                <a:path extrusionOk="0" h="1761" w="227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8"/>
            <p:cNvSpPr/>
            <p:nvPr/>
          </p:nvSpPr>
          <p:spPr>
            <a:xfrm>
              <a:off x="1020925" y="1735450"/>
              <a:ext cx="56775" cy="46875"/>
            </a:xfrm>
            <a:custGeom>
              <a:rect b="b" l="l" r="r" t="t"/>
              <a:pathLst>
                <a:path extrusionOk="0" h="1875" w="2271">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8"/>
            <p:cNvSpPr/>
            <p:nvPr/>
          </p:nvSpPr>
          <p:spPr>
            <a:xfrm>
              <a:off x="6587700" y="5014975"/>
              <a:ext cx="68100" cy="48225"/>
            </a:xfrm>
            <a:custGeom>
              <a:rect b="b" l="l" r="r" t="t"/>
              <a:pathLst>
                <a:path extrusionOk="0" h="1929" w="2724">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8"/>
            <p:cNvSpPr/>
            <p:nvPr/>
          </p:nvSpPr>
          <p:spPr>
            <a:xfrm>
              <a:off x="741075" y="1122200"/>
              <a:ext cx="60550" cy="61875"/>
            </a:xfrm>
            <a:custGeom>
              <a:rect b="b" l="l" r="r" t="t"/>
              <a:pathLst>
                <a:path extrusionOk="0" h="2475" w="2422">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8"/>
            <p:cNvSpPr/>
            <p:nvPr/>
          </p:nvSpPr>
          <p:spPr>
            <a:xfrm>
              <a:off x="2223550" y="3772450"/>
              <a:ext cx="60525" cy="36150"/>
            </a:xfrm>
            <a:custGeom>
              <a:rect b="b" l="l" r="r" t="t"/>
              <a:pathLst>
                <a:path extrusionOk="0" h="1446" w="2421">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8"/>
            <p:cNvSpPr/>
            <p:nvPr/>
          </p:nvSpPr>
          <p:spPr>
            <a:xfrm>
              <a:off x="1023175" y="1315225"/>
              <a:ext cx="65850" cy="61725"/>
            </a:xfrm>
            <a:custGeom>
              <a:rect b="b" l="l" r="r" t="t"/>
              <a:pathLst>
                <a:path extrusionOk="0" h="2469" w="2634">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8"/>
            <p:cNvSpPr/>
            <p:nvPr/>
          </p:nvSpPr>
          <p:spPr>
            <a:xfrm>
              <a:off x="5517450" y="3799575"/>
              <a:ext cx="52975" cy="58200"/>
            </a:xfrm>
            <a:custGeom>
              <a:rect b="b" l="l" r="r" t="t"/>
              <a:pathLst>
                <a:path extrusionOk="0" h="2328" w="2119">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8"/>
            <p:cNvSpPr/>
            <p:nvPr/>
          </p:nvSpPr>
          <p:spPr>
            <a:xfrm>
              <a:off x="5169525" y="4587300"/>
              <a:ext cx="52975" cy="45025"/>
            </a:xfrm>
            <a:custGeom>
              <a:rect b="b" l="l" r="r" t="t"/>
              <a:pathLst>
                <a:path extrusionOk="0" h="1801" w="2119">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8"/>
            <p:cNvSpPr/>
            <p:nvPr/>
          </p:nvSpPr>
          <p:spPr>
            <a:xfrm>
              <a:off x="5657375" y="4375850"/>
              <a:ext cx="49200" cy="43050"/>
            </a:xfrm>
            <a:custGeom>
              <a:rect b="b" l="l" r="r" t="t"/>
              <a:pathLst>
                <a:path extrusionOk="0" h="1722" w="1968">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18"/>
            <p:cNvSpPr/>
            <p:nvPr/>
          </p:nvSpPr>
          <p:spPr>
            <a:xfrm>
              <a:off x="5040950" y="5306000"/>
              <a:ext cx="56750" cy="38150"/>
            </a:xfrm>
            <a:custGeom>
              <a:rect b="b" l="l" r="r" t="t"/>
              <a:pathLst>
                <a:path extrusionOk="0" h="1526" w="227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18"/>
            <p:cNvSpPr/>
            <p:nvPr/>
          </p:nvSpPr>
          <p:spPr>
            <a:xfrm>
              <a:off x="4821600" y="4504425"/>
              <a:ext cx="79450" cy="51450"/>
            </a:xfrm>
            <a:custGeom>
              <a:rect b="b" l="l" r="r" t="t"/>
              <a:pathLst>
                <a:path extrusionOk="0" h="2058" w="3178">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8"/>
            <p:cNvSpPr/>
            <p:nvPr/>
          </p:nvSpPr>
          <p:spPr>
            <a:xfrm>
              <a:off x="971775" y="1627250"/>
              <a:ext cx="56750" cy="47125"/>
            </a:xfrm>
            <a:custGeom>
              <a:rect b="b" l="l" r="r" t="t"/>
              <a:pathLst>
                <a:path extrusionOk="0" h="1885" w="227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8"/>
            <p:cNvSpPr/>
            <p:nvPr/>
          </p:nvSpPr>
          <p:spPr>
            <a:xfrm>
              <a:off x="1989075" y="2155950"/>
              <a:ext cx="56750" cy="53300"/>
            </a:xfrm>
            <a:custGeom>
              <a:rect b="b" l="l" r="r" t="t"/>
              <a:pathLst>
                <a:path extrusionOk="0" h="2132" w="227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8"/>
            <p:cNvSpPr/>
            <p:nvPr/>
          </p:nvSpPr>
          <p:spPr>
            <a:xfrm>
              <a:off x="3513125" y="3880450"/>
              <a:ext cx="75650" cy="37825"/>
            </a:xfrm>
            <a:custGeom>
              <a:rect b="b" l="l" r="r" t="t"/>
              <a:pathLst>
                <a:path extrusionOk="0" h="1513" w="3026">
                  <a:moveTo>
                    <a:pt x="2118" y="0"/>
                  </a:moveTo>
                  <a:cubicBezTo>
                    <a:pt x="1059" y="0"/>
                    <a:pt x="0" y="0"/>
                    <a:pt x="757" y="1513"/>
                  </a:cubicBezTo>
                  <a:cubicBezTo>
                    <a:pt x="1664" y="1362"/>
                    <a:pt x="3026" y="1513"/>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8"/>
            <p:cNvSpPr/>
            <p:nvPr/>
          </p:nvSpPr>
          <p:spPr>
            <a:xfrm>
              <a:off x="4057700" y="3664875"/>
              <a:ext cx="91400" cy="42950"/>
            </a:xfrm>
            <a:custGeom>
              <a:rect b="b" l="l" r="r" t="t"/>
              <a:pathLst>
                <a:path extrusionOk="0" h="1718" w="3656">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8"/>
            <p:cNvSpPr/>
            <p:nvPr/>
          </p:nvSpPr>
          <p:spPr>
            <a:xfrm>
              <a:off x="1758375" y="2596950"/>
              <a:ext cx="60550" cy="44000"/>
            </a:xfrm>
            <a:custGeom>
              <a:rect b="b" l="l" r="r" t="t"/>
              <a:pathLst>
                <a:path extrusionOk="0" h="1760" w="2422">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8"/>
            <p:cNvSpPr/>
            <p:nvPr/>
          </p:nvSpPr>
          <p:spPr>
            <a:xfrm>
              <a:off x="7177650" y="4734775"/>
              <a:ext cx="83225" cy="28725"/>
            </a:xfrm>
            <a:custGeom>
              <a:rect b="b" l="l" r="r" t="t"/>
              <a:pathLst>
                <a:path extrusionOk="0" h="1149" w="3329">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8"/>
            <p:cNvSpPr/>
            <p:nvPr/>
          </p:nvSpPr>
          <p:spPr>
            <a:xfrm>
              <a:off x="2571450" y="1535750"/>
              <a:ext cx="60550" cy="51125"/>
            </a:xfrm>
            <a:custGeom>
              <a:rect b="b" l="l" r="r" t="t"/>
              <a:pathLst>
                <a:path extrusionOk="0" h="2045" w="2422">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8"/>
            <p:cNvSpPr/>
            <p:nvPr/>
          </p:nvSpPr>
          <p:spPr>
            <a:xfrm>
              <a:off x="2049575" y="3032325"/>
              <a:ext cx="49200" cy="35400"/>
            </a:xfrm>
            <a:custGeom>
              <a:rect b="b" l="l" r="r" t="t"/>
              <a:pathLst>
                <a:path extrusionOk="0" h="1416" w="1968">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8"/>
            <p:cNvSpPr/>
            <p:nvPr/>
          </p:nvSpPr>
          <p:spPr>
            <a:xfrm>
              <a:off x="3376975" y="3037100"/>
              <a:ext cx="49200" cy="36325"/>
            </a:xfrm>
            <a:custGeom>
              <a:rect b="b" l="l" r="r" t="t"/>
              <a:pathLst>
                <a:path extrusionOk="0" h="1453" w="1968">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8"/>
            <p:cNvSpPr/>
            <p:nvPr/>
          </p:nvSpPr>
          <p:spPr>
            <a:xfrm>
              <a:off x="2276475" y="752150"/>
              <a:ext cx="52975" cy="49975"/>
            </a:xfrm>
            <a:custGeom>
              <a:rect b="b" l="l" r="r" t="t"/>
              <a:pathLst>
                <a:path extrusionOk="0" h="1999" w="2119">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8"/>
            <p:cNvSpPr/>
            <p:nvPr/>
          </p:nvSpPr>
          <p:spPr>
            <a:xfrm>
              <a:off x="4008525" y="3642200"/>
              <a:ext cx="64325" cy="60525"/>
            </a:xfrm>
            <a:custGeom>
              <a:rect b="b" l="l" r="r" t="t"/>
              <a:pathLst>
                <a:path extrusionOk="0" h="2421" w="2573">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8"/>
            <p:cNvSpPr/>
            <p:nvPr/>
          </p:nvSpPr>
          <p:spPr>
            <a:xfrm>
              <a:off x="1777300" y="1209025"/>
              <a:ext cx="37825" cy="40825"/>
            </a:xfrm>
            <a:custGeom>
              <a:rect b="b" l="l" r="r" t="t"/>
              <a:pathLst>
                <a:path extrusionOk="0" h="1633" w="1513">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8"/>
            <p:cNvSpPr/>
            <p:nvPr/>
          </p:nvSpPr>
          <p:spPr>
            <a:xfrm>
              <a:off x="6769225" y="4440150"/>
              <a:ext cx="56750" cy="41625"/>
            </a:xfrm>
            <a:custGeom>
              <a:rect b="b" l="l" r="r" t="t"/>
              <a:pathLst>
                <a:path extrusionOk="0" h="1665" w="227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8"/>
            <p:cNvSpPr/>
            <p:nvPr/>
          </p:nvSpPr>
          <p:spPr>
            <a:xfrm>
              <a:off x="3637925" y="3139225"/>
              <a:ext cx="41625" cy="31250"/>
            </a:xfrm>
            <a:custGeom>
              <a:rect b="b" l="l" r="r" t="t"/>
              <a:pathLst>
                <a:path extrusionOk="0" h="1250" w="1665">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8"/>
            <p:cNvSpPr/>
            <p:nvPr/>
          </p:nvSpPr>
          <p:spPr>
            <a:xfrm>
              <a:off x="760000" y="2356400"/>
              <a:ext cx="37850" cy="31250"/>
            </a:xfrm>
            <a:custGeom>
              <a:rect b="b" l="l" r="r" t="t"/>
              <a:pathLst>
                <a:path extrusionOk="0" h="1250" w="1514">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8"/>
            <p:cNvSpPr/>
            <p:nvPr/>
          </p:nvSpPr>
          <p:spPr>
            <a:xfrm>
              <a:off x="771350" y="1153800"/>
              <a:ext cx="49175" cy="40900"/>
            </a:xfrm>
            <a:custGeom>
              <a:rect b="b" l="l" r="r" t="t"/>
              <a:pathLst>
                <a:path extrusionOk="0" h="1636" w="1967">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8"/>
            <p:cNvSpPr/>
            <p:nvPr/>
          </p:nvSpPr>
          <p:spPr>
            <a:xfrm>
              <a:off x="1467175" y="2396975"/>
              <a:ext cx="37850" cy="32775"/>
            </a:xfrm>
            <a:custGeom>
              <a:rect b="b" l="l" r="r" t="t"/>
              <a:pathLst>
                <a:path extrusionOk="0" h="1311" w="1514">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8"/>
            <p:cNvSpPr/>
            <p:nvPr/>
          </p:nvSpPr>
          <p:spPr>
            <a:xfrm>
              <a:off x="3331600" y="3670350"/>
              <a:ext cx="37825" cy="28600"/>
            </a:xfrm>
            <a:custGeom>
              <a:rect b="b" l="l" r="r" t="t"/>
              <a:pathLst>
                <a:path extrusionOk="0" h="1144" w="1513">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8"/>
            <p:cNvSpPr/>
            <p:nvPr/>
          </p:nvSpPr>
          <p:spPr>
            <a:xfrm>
              <a:off x="5725450" y="5058975"/>
              <a:ext cx="75650" cy="39225"/>
            </a:xfrm>
            <a:custGeom>
              <a:rect b="b" l="l" r="r" t="t"/>
              <a:pathLst>
                <a:path extrusionOk="0" h="1569" w="3026">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8"/>
            <p:cNvSpPr/>
            <p:nvPr/>
          </p:nvSpPr>
          <p:spPr>
            <a:xfrm>
              <a:off x="5649825" y="5094150"/>
              <a:ext cx="56750" cy="38075"/>
            </a:xfrm>
            <a:custGeom>
              <a:rect b="b" l="l" r="r" t="t"/>
              <a:pathLst>
                <a:path extrusionOk="0" h="1523" w="227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8"/>
            <p:cNvSpPr/>
            <p:nvPr/>
          </p:nvSpPr>
          <p:spPr>
            <a:xfrm>
              <a:off x="2314300" y="2049075"/>
              <a:ext cx="34050" cy="31275"/>
            </a:xfrm>
            <a:custGeom>
              <a:rect b="b" l="l" r="r" t="t"/>
              <a:pathLst>
                <a:path extrusionOk="0" h="1251" w="1362">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8"/>
            <p:cNvSpPr/>
            <p:nvPr/>
          </p:nvSpPr>
          <p:spPr>
            <a:xfrm>
              <a:off x="3513125" y="2976600"/>
              <a:ext cx="26500" cy="22725"/>
            </a:xfrm>
            <a:custGeom>
              <a:rect b="b" l="l" r="r" t="t"/>
              <a:pathLst>
                <a:path extrusionOk="0" h="909" w="106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8"/>
            <p:cNvSpPr/>
            <p:nvPr/>
          </p:nvSpPr>
          <p:spPr>
            <a:xfrm>
              <a:off x="1811325" y="3343425"/>
              <a:ext cx="30275" cy="25775"/>
            </a:xfrm>
            <a:custGeom>
              <a:rect b="b" l="l" r="r" t="t"/>
              <a:pathLst>
                <a:path extrusionOk="0" h="1031" w="1211">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8"/>
            <p:cNvSpPr/>
            <p:nvPr/>
          </p:nvSpPr>
          <p:spPr>
            <a:xfrm>
              <a:off x="5313250" y="4795275"/>
              <a:ext cx="22700" cy="23400"/>
            </a:xfrm>
            <a:custGeom>
              <a:rect b="b" l="l" r="r" t="t"/>
              <a:pathLst>
                <a:path extrusionOk="0" h="936" w="908">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8"/>
            <p:cNvSpPr/>
            <p:nvPr/>
          </p:nvSpPr>
          <p:spPr>
            <a:xfrm>
              <a:off x="5827550" y="4734775"/>
              <a:ext cx="34075" cy="30625"/>
            </a:xfrm>
            <a:custGeom>
              <a:rect b="b" l="l" r="r" t="t"/>
              <a:pathLst>
                <a:path extrusionOk="0" h="1225" w="1363">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8"/>
            <p:cNvSpPr/>
            <p:nvPr/>
          </p:nvSpPr>
          <p:spPr>
            <a:xfrm>
              <a:off x="6697375" y="4392275"/>
              <a:ext cx="37825" cy="28975"/>
            </a:xfrm>
            <a:custGeom>
              <a:rect b="b" l="l" r="r" t="t"/>
              <a:pathLst>
                <a:path extrusionOk="0" h="1159" w="1513">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8"/>
            <p:cNvSpPr/>
            <p:nvPr/>
          </p:nvSpPr>
          <p:spPr>
            <a:xfrm>
              <a:off x="1890750" y="2827700"/>
              <a:ext cx="34050" cy="28925"/>
            </a:xfrm>
            <a:custGeom>
              <a:rect b="b" l="l" r="r" t="t"/>
              <a:pathLst>
                <a:path extrusionOk="0" h="1157" w="1362">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8"/>
            <p:cNvSpPr/>
            <p:nvPr/>
          </p:nvSpPr>
          <p:spPr>
            <a:xfrm>
              <a:off x="1754600" y="1452550"/>
              <a:ext cx="22725" cy="18925"/>
            </a:xfrm>
            <a:custGeom>
              <a:rect b="b" l="l" r="r" t="t"/>
              <a:pathLst>
                <a:path extrusionOk="0" h="757" w="909">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8"/>
            <p:cNvSpPr/>
            <p:nvPr/>
          </p:nvSpPr>
          <p:spPr>
            <a:xfrm>
              <a:off x="6595250" y="4837225"/>
              <a:ext cx="18950" cy="20425"/>
            </a:xfrm>
            <a:custGeom>
              <a:rect b="b" l="l" r="r" t="t"/>
              <a:pathLst>
                <a:path extrusionOk="0" h="817" w="758">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8"/>
            <p:cNvSpPr/>
            <p:nvPr/>
          </p:nvSpPr>
          <p:spPr>
            <a:xfrm>
              <a:off x="1724350" y="1632400"/>
              <a:ext cx="18925" cy="18500"/>
            </a:xfrm>
            <a:custGeom>
              <a:rect b="b" l="l" r="r" t="t"/>
              <a:pathLst>
                <a:path extrusionOk="0" h="740" w="757">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8"/>
            <p:cNvSpPr/>
            <p:nvPr/>
          </p:nvSpPr>
          <p:spPr>
            <a:xfrm>
              <a:off x="873450" y="1443975"/>
              <a:ext cx="41625" cy="50200"/>
            </a:xfrm>
            <a:custGeom>
              <a:rect b="b" l="l" r="r" t="t"/>
              <a:pathLst>
                <a:path extrusionOk="0" h="2008" w="1665">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8"/>
            <p:cNvSpPr/>
            <p:nvPr/>
          </p:nvSpPr>
          <p:spPr>
            <a:xfrm>
              <a:off x="1054975" y="1327750"/>
              <a:ext cx="56750" cy="49200"/>
            </a:xfrm>
            <a:custGeom>
              <a:rect b="b" l="l" r="r" t="t"/>
              <a:pathLst>
                <a:path extrusionOk="0" h="1968" w="2270">
                  <a:moveTo>
                    <a:pt x="454" y="1"/>
                  </a:moveTo>
                  <a:lnTo>
                    <a:pt x="454" y="1"/>
                  </a:lnTo>
                  <a:cubicBezTo>
                    <a:pt x="303" y="606"/>
                    <a:pt x="152" y="1211"/>
                    <a:pt x="0" y="1967"/>
                  </a:cubicBezTo>
                  <a:cubicBezTo>
                    <a:pt x="2269" y="1816"/>
                    <a:pt x="757" y="757"/>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8"/>
            <p:cNvSpPr/>
            <p:nvPr/>
          </p:nvSpPr>
          <p:spPr>
            <a:xfrm>
              <a:off x="6440200" y="3697425"/>
              <a:ext cx="22725" cy="20425"/>
            </a:xfrm>
            <a:custGeom>
              <a:rect b="b" l="l" r="r" t="t"/>
              <a:pathLst>
                <a:path extrusionOk="0" h="817" w="909">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8"/>
            <p:cNvSpPr/>
            <p:nvPr/>
          </p:nvSpPr>
          <p:spPr>
            <a:xfrm>
              <a:off x="3297550" y="2708100"/>
              <a:ext cx="22725" cy="18925"/>
            </a:xfrm>
            <a:custGeom>
              <a:rect b="b" l="l" r="r" t="t"/>
              <a:pathLst>
                <a:path extrusionOk="0" h="757" w="909">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8"/>
            <p:cNvSpPr/>
            <p:nvPr/>
          </p:nvSpPr>
          <p:spPr>
            <a:xfrm>
              <a:off x="2590375" y="1577350"/>
              <a:ext cx="45400" cy="27100"/>
            </a:xfrm>
            <a:custGeom>
              <a:rect b="b" l="l" r="r" t="t"/>
              <a:pathLst>
                <a:path extrusionOk="0" h="1084" w="1816">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8"/>
            <p:cNvSpPr/>
            <p:nvPr/>
          </p:nvSpPr>
          <p:spPr>
            <a:xfrm>
              <a:off x="3649275" y="3941375"/>
              <a:ext cx="45400" cy="18500"/>
            </a:xfrm>
            <a:custGeom>
              <a:rect b="b" l="l" r="r" t="t"/>
              <a:pathLst>
                <a:path extrusionOk="0" h="740" w="1816">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8"/>
            <p:cNvSpPr/>
            <p:nvPr/>
          </p:nvSpPr>
          <p:spPr>
            <a:xfrm>
              <a:off x="2287825" y="1836875"/>
              <a:ext cx="30275" cy="24125"/>
            </a:xfrm>
            <a:custGeom>
              <a:rect b="b" l="l" r="r" t="t"/>
              <a:pathLst>
                <a:path extrusionOk="0" h="965" w="1211">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8"/>
            <p:cNvSpPr/>
            <p:nvPr/>
          </p:nvSpPr>
          <p:spPr>
            <a:xfrm>
              <a:off x="487700" y="268875"/>
              <a:ext cx="30300" cy="28175"/>
            </a:xfrm>
            <a:custGeom>
              <a:rect b="b" l="l" r="r" t="t"/>
              <a:pathLst>
                <a:path extrusionOk="0" h="1127" w="1212">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8"/>
            <p:cNvSpPr/>
            <p:nvPr/>
          </p:nvSpPr>
          <p:spPr>
            <a:xfrm>
              <a:off x="4004750" y="3606825"/>
              <a:ext cx="37850" cy="29250"/>
            </a:xfrm>
            <a:custGeom>
              <a:rect b="b" l="l" r="r" t="t"/>
              <a:pathLst>
                <a:path extrusionOk="0" h="1170" w="1514">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8"/>
            <p:cNvSpPr/>
            <p:nvPr/>
          </p:nvSpPr>
          <p:spPr>
            <a:xfrm>
              <a:off x="2700050" y="1260975"/>
              <a:ext cx="22700" cy="22000"/>
            </a:xfrm>
            <a:custGeom>
              <a:rect b="b" l="l" r="r" t="t"/>
              <a:pathLst>
                <a:path extrusionOk="0" h="880" w="908">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8"/>
            <p:cNvSpPr/>
            <p:nvPr/>
          </p:nvSpPr>
          <p:spPr>
            <a:xfrm>
              <a:off x="3736250" y="2023600"/>
              <a:ext cx="26500" cy="18925"/>
            </a:xfrm>
            <a:custGeom>
              <a:rect b="b" l="l" r="r" t="t"/>
              <a:pathLst>
                <a:path extrusionOk="0" h="757" w="106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8"/>
            <p:cNvSpPr/>
            <p:nvPr/>
          </p:nvSpPr>
          <p:spPr>
            <a:xfrm>
              <a:off x="6614175" y="5054675"/>
              <a:ext cx="45400" cy="28400"/>
            </a:xfrm>
            <a:custGeom>
              <a:rect b="b" l="l" r="r" t="t"/>
              <a:pathLst>
                <a:path extrusionOk="0" h="1136" w="1816">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8"/>
            <p:cNvSpPr/>
            <p:nvPr/>
          </p:nvSpPr>
          <p:spPr>
            <a:xfrm>
              <a:off x="903700" y="1456325"/>
              <a:ext cx="30275" cy="40125"/>
            </a:xfrm>
            <a:custGeom>
              <a:rect b="b" l="l" r="r" t="t"/>
              <a:pathLst>
                <a:path extrusionOk="0" h="1605" w="1211">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8"/>
            <p:cNvSpPr/>
            <p:nvPr/>
          </p:nvSpPr>
          <p:spPr>
            <a:xfrm>
              <a:off x="2730300" y="2186225"/>
              <a:ext cx="22700" cy="13050"/>
            </a:xfrm>
            <a:custGeom>
              <a:rect b="b" l="l" r="r" t="t"/>
              <a:pathLst>
                <a:path extrusionOk="0" h="522" w="908">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8"/>
            <p:cNvSpPr/>
            <p:nvPr/>
          </p:nvSpPr>
          <p:spPr>
            <a:xfrm>
              <a:off x="4889675" y="4512000"/>
              <a:ext cx="30275" cy="22700"/>
            </a:xfrm>
            <a:custGeom>
              <a:rect b="b" l="l" r="r" t="t"/>
              <a:pathLst>
                <a:path extrusionOk="0" h="908" w="1211">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8"/>
            <p:cNvSpPr/>
            <p:nvPr/>
          </p:nvSpPr>
          <p:spPr>
            <a:xfrm>
              <a:off x="5730250" y="4364500"/>
              <a:ext cx="14125" cy="9075"/>
            </a:xfrm>
            <a:custGeom>
              <a:rect b="b" l="l" r="r" t="t"/>
              <a:pathLst>
                <a:path extrusionOk="0" h="363" w="565">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8"/>
            <p:cNvSpPr/>
            <p:nvPr/>
          </p:nvSpPr>
          <p:spPr>
            <a:xfrm>
              <a:off x="4761100" y="4523350"/>
              <a:ext cx="22725" cy="22700"/>
            </a:xfrm>
            <a:custGeom>
              <a:rect b="b" l="l" r="r" t="t"/>
              <a:pathLst>
                <a:path extrusionOk="0" h="908" w="909">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8"/>
            <p:cNvSpPr/>
            <p:nvPr/>
          </p:nvSpPr>
          <p:spPr>
            <a:xfrm>
              <a:off x="6262450" y="4220800"/>
              <a:ext cx="11375" cy="11375"/>
            </a:xfrm>
            <a:custGeom>
              <a:rect b="b" l="l" r="r" t="t"/>
              <a:pathLst>
                <a:path extrusionOk="0" h="455" w="455">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8"/>
            <p:cNvSpPr/>
            <p:nvPr/>
          </p:nvSpPr>
          <p:spPr>
            <a:xfrm>
              <a:off x="5513675" y="3848700"/>
              <a:ext cx="30275" cy="24200"/>
            </a:xfrm>
            <a:custGeom>
              <a:rect b="b" l="l" r="r" t="t"/>
              <a:pathLst>
                <a:path extrusionOk="0" h="968" w="1211">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8"/>
            <p:cNvSpPr/>
            <p:nvPr/>
          </p:nvSpPr>
          <p:spPr>
            <a:xfrm>
              <a:off x="5733025" y="5146575"/>
              <a:ext cx="22700" cy="17800"/>
            </a:xfrm>
            <a:custGeom>
              <a:rect b="b" l="l" r="r" t="t"/>
              <a:pathLst>
                <a:path extrusionOk="0" h="712" w="908">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8"/>
            <p:cNvSpPr/>
            <p:nvPr/>
          </p:nvSpPr>
          <p:spPr>
            <a:xfrm>
              <a:off x="6833500" y="4481750"/>
              <a:ext cx="22725" cy="18925"/>
            </a:xfrm>
            <a:custGeom>
              <a:rect b="b" l="l" r="r" t="t"/>
              <a:pathLst>
                <a:path extrusionOk="0" h="757" w="909">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8"/>
            <p:cNvSpPr/>
            <p:nvPr/>
          </p:nvSpPr>
          <p:spPr>
            <a:xfrm>
              <a:off x="4821600" y="3903125"/>
              <a:ext cx="18000" cy="19675"/>
            </a:xfrm>
            <a:custGeom>
              <a:rect b="b" l="l" r="r" t="t"/>
              <a:pathLst>
                <a:path extrusionOk="0" h="787" w="72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8"/>
            <p:cNvSpPr/>
            <p:nvPr/>
          </p:nvSpPr>
          <p:spPr>
            <a:xfrm>
              <a:off x="6833500" y="4519550"/>
              <a:ext cx="30275" cy="30275"/>
            </a:xfrm>
            <a:custGeom>
              <a:rect b="b" l="l" r="r" t="t"/>
              <a:pathLst>
                <a:path extrusionOk="0" h="1211" w="1211">
                  <a:moveTo>
                    <a:pt x="1060" y="1"/>
                  </a:moveTo>
                  <a:lnTo>
                    <a:pt x="1060" y="1"/>
                  </a:lnTo>
                  <a:cubicBezTo>
                    <a:pt x="455" y="152"/>
                    <a:pt x="1" y="455"/>
                    <a:pt x="303" y="1211"/>
                  </a:cubicBezTo>
                  <a:cubicBezTo>
                    <a:pt x="908" y="1060"/>
                    <a:pt x="1211" y="757"/>
                    <a:pt x="106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18"/>
            <p:cNvSpPr/>
            <p:nvPr/>
          </p:nvSpPr>
          <p:spPr>
            <a:xfrm>
              <a:off x="4032400" y="4201900"/>
              <a:ext cx="29100" cy="34625"/>
            </a:xfrm>
            <a:custGeom>
              <a:rect b="b" l="l" r="r" t="t"/>
              <a:pathLst>
                <a:path extrusionOk="0" h="1385" w="1164">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18"/>
            <p:cNvSpPr/>
            <p:nvPr/>
          </p:nvSpPr>
          <p:spPr>
            <a:xfrm>
              <a:off x="4035000" y="4168100"/>
              <a:ext cx="30275" cy="22475"/>
            </a:xfrm>
            <a:custGeom>
              <a:rect b="b" l="l" r="r" t="t"/>
              <a:pathLst>
                <a:path extrusionOk="0" h="899" w="1211">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18"/>
            <p:cNvSpPr/>
            <p:nvPr/>
          </p:nvSpPr>
          <p:spPr>
            <a:xfrm>
              <a:off x="7083100" y="4515775"/>
              <a:ext cx="22725" cy="20500"/>
            </a:xfrm>
            <a:custGeom>
              <a:rect b="b" l="l" r="r" t="t"/>
              <a:pathLst>
                <a:path extrusionOk="0" h="820" w="909">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8"/>
            <p:cNvSpPr/>
            <p:nvPr/>
          </p:nvSpPr>
          <p:spPr>
            <a:xfrm>
              <a:off x="7056625" y="4667050"/>
              <a:ext cx="30275" cy="30275"/>
            </a:xfrm>
            <a:custGeom>
              <a:rect b="b" l="l" r="r" t="t"/>
              <a:pathLst>
                <a:path extrusionOk="0" h="1211" w="1211">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8"/>
            <p:cNvSpPr/>
            <p:nvPr/>
          </p:nvSpPr>
          <p:spPr>
            <a:xfrm>
              <a:off x="4000975" y="3623275"/>
              <a:ext cx="26500" cy="26500"/>
            </a:xfrm>
            <a:custGeom>
              <a:rect b="b" l="l" r="r" t="t"/>
              <a:pathLst>
                <a:path extrusionOk="0" h="1060" w="106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8"/>
            <p:cNvSpPr/>
            <p:nvPr/>
          </p:nvSpPr>
          <p:spPr>
            <a:xfrm>
              <a:off x="1505000" y="1709700"/>
              <a:ext cx="11375" cy="13275"/>
            </a:xfrm>
            <a:custGeom>
              <a:rect b="b" l="l" r="r" t="t"/>
              <a:pathLst>
                <a:path extrusionOk="0" h="531" w="455">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8"/>
            <p:cNvSpPr/>
            <p:nvPr/>
          </p:nvSpPr>
          <p:spPr>
            <a:xfrm>
              <a:off x="2155475" y="3245100"/>
              <a:ext cx="18925" cy="18950"/>
            </a:xfrm>
            <a:custGeom>
              <a:rect b="b" l="l" r="r" t="t"/>
              <a:pathLst>
                <a:path extrusionOk="0" h="758" w="757">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8"/>
            <p:cNvSpPr/>
            <p:nvPr/>
          </p:nvSpPr>
          <p:spPr>
            <a:xfrm>
              <a:off x="3789200" y="1951750"/>
              <a:ext cx="15150" cy="7575"/>
            </a:xfrm>
            <a:custGeom>
              <a:rect b="b" l="l" r="r" t="t"/>
              <a:pathLst>
                <a:path extrusionOk="0" h="303" w="606">
                  <a:moveTo>
                    <a:pt x="151" y="0"/>
                  </a:moveTo>
                  <a:cubicBezTo>
                    <a:pt x="151" y="0"/>
                    <a:pt x="0" y="303"/>
                    <a:pt x="0" y="303"/>
                  </a:cubicBezTo>
                  <a:lnTo>
                    <a:pt x="605" y="303"/>
                  </a:lnTo>
                  <a:cubicBezTo>
                    <a:pt x="605" y="152"/>
                    <a:pt x="605" y="152"/>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8"/>
            <p:cNvSpPr/>
            <p:nvPr/>
          </p:nvSpPr>
          <p:spPr>
            <a:xfrm>
              <a:off x="2299175" y="2560600"/>
              <a:ext cx="15150" cy="18950"/>
            </a:xfrm>
            <a:custGeom>
              <a:rect b="b" l="l" r="r" t="t"/>
              <a:pathLst>
                <a:path extrusionOk="0" h="758" w="606">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8"/>
            <p:cNvSpPr/>
            <p:nvPr/>
          </p:nvSpPr>
          <p:spPr>
            <a:xfrm>
              <a:off x="1285650" y="1545425"/>
              <a:ext cx="11375" cy="11750"/>
            </a:xfrm>
            <a:custGeom>
              <a:rect b="b" l="l" r="r" t="t"/>
              <a:pathLst>
                <a:path extrusionOk="0" h="470" w="455">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8"/>
            <p:cNvSpPr/>
            <p:nvPr/>
          </p:nvSpPr>
          <p:spPr>
            <a:xfrm>
              <a:off x="570900" y="435250"/>
              <a:ext cx="18950" cy="18950"/>
            </a:xfrm>
            <a:custGeom>
              <a:rect b="b" l="l" r="r" t="t"/>
              <a:pathLst>
                <a:path extrusionOk="0" h="758" w="758">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8"/>
            <p:cNvSpPr/>
            <p:nvPr/>
          </p:nvSpPr>
          <p:spPr>
            <a:xfrm>
              <a:off x="1667625" y="1747525"/>
              <a:ext cx="15150" cy="15150"/>
            </a:xfrm>
            <a:custGeom>
              <a:rect b="b" l="l" r="r" t="t"/>
              <a:pathLst>
                <a:path extrusionOk="0" h="606" w="606">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8"/>
            <p:cNvSpPr/>
            <p:nvPr/>
          </p:nvSpPr>
          <p:spPr>
            <a:xfrm>
              <a:off x="676800" y="439050"/>
              <a:ext cx="11375" cy="15150"/>
            </a:xfrm>
            <a:custGeom>
              <a:rect b="b" l="l" r="r" t="t"/>
              <a:pathLst>
                <a:path extrusionOk="0" h="606" w="455">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8"/>
            <p:cNvSpPr/>
            <p:nvPr/>
          </p:nvSpPr>
          <p:spPr>
            <a:xfrm>
              <a:off x="3203025" y="3691350"/>
              <a:ext cx="11350" cy="12950"/>
            </a:xfrm>
            <a:custGeom>
              <a:rect b="b" l="l" r="r" t="t"/>
              <a:pathLst>
                <a:path extrusionOk="0" h="518" w="454">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8"/>
            <p:cNvSpPr/>
            <p:nvPr/>
          </p:nvSpPr>
          <p:spPr>
            <a:xfrm>
              <a:off x="2650875" y="1743750"/>
              <a:ext cx="15150" cy="11375"/>
            </a:xfrm>
            <a:custGeom>
              <a:rect b="b" l="l" r="r" t="t"/>
              <a:pathLst>
                <a:path extrusionOk="0" h="455" w="606">
                  <a:moveTo>
                    <a:pt x="152" y="0"/>
                  </a:moveTo>
                  <a:cubicBezTo>
                    <a:pt x="1" y="0"/>
                    <a:pt x="1" y="152"/>
                    <a:pt x="1" y="303"/>
                  </a:cubicBezTo>
                  <a:lnTo>
                    <a:pt x="606" y="454"/>
                  </a:lnTo>
                  <a:cubicBezTo>
                    <a:pt x="606" y="303"/>
                    <a:pt x="606"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8"/>
            <p:cNvSpPr/>
            <p:nvPr/>
          </p:nvSpPr>
          <p:spPr>
            <a:xfrm>
              <a:off x="2038225" y="2190000"/>
              <a:ext cx="15150" cy="18925"/>
            </a:xfrm>
            <a:custGeom>
              <a:rect b="b" l="l" r="r" t="t"/>
              <a:pathLst>
                <a:path extrusionOk="0" h="757" w="606">
                  <a:moveTo>
                    <a:pt x="303" y="0"/>
                  </a:moveTo>
                  <a:cubicBezTo>
                    <a:pt x="303" y="303"/>
                    <a:pt x="152" y="454"/>
                    <a:pt x="1" y="757"/>
                  </a:cubicBezTo>
                  <a:cubicBezTo>
                    <a:pt x="455" y="605"/>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8"/>
            <p:cNvSpPr/>
            <p:nvPr/>
          </p:nvSpPr>
          <p:spPr>
            <a:xfrm>
              <a:off x="2408850" y="3339650"/>
              <a:ext cx="13750" cy="9850"/>
            </a:xfrm>
            <a:custGeom>
              <a:rect b="b" l="l" r="r" t="t"/>
              <a:pathLst>
                <a:path extrusionOk="0" h="394" w="55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8"/>
            <p:cNvSpPr/>
            <p:nvPr/>
          </p:nvSpPr>
          <p:spPr>
            <a:xfrm>
              <a:off x="4118200" y="4249575"/>
              <a:ext cx="11375" cy="9075"/>
            </a:xfrm>
            <a:custGeom>
              <a:rect b="b" l="l" r="r" t="t"/>
              <a:pathLst>
                <a:path extrusionOk="0" h="363" w="455">
                  <a:moveTo>
                    <a:pt x="244" y="0"/>
                  </a:moveTo>
                  <a:cubicBezTo>
                    <a:pt x="82" y="0"/>
                    <a:pt x="1" y="141"/>
                    <a:pt x="1" y="362"/>
                  </a:cubicBezTo>
                  <a:lnTo>
                    <a:pt x="303" y="211"/>
                  </a:lnTo>
                  <a:lnTo>
                    <a:pt x="454" y="60"/>
                  </a:lnTo>
                  <a:cubicBezTo>
                    <a:pt x="373" y="19"/>
                    <a:pt x="303" y="0"/>
                    <a:pt x="24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8"/>
            <p:cNvSpPr/>
            <p:nvPr/>
          </p:nvSpPr>
          <p:spPr>
            <a:xfrm>
              <a:off x="4061475" y="4235925"/>
              <a:ext cx="11375" cy="11375"/>
            </a:xfrm>
            <a:custGeom>
              <a:rect b="b" l="l" r="r" t="t"/>
              <a:pathLst>
                <a:path extrusionOk="0" h="455" w="455">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8"/>
            <p:cNvSpPr/>
            <p:nvPr/>
          </p:nvSpPr>
          <p:spPr>
            <a:xfrm>
              <a:off x="4061475" y="3634625"/>
              <a:ext cx="22725" cy="9850"/>
            </a:xfrm>
            <a:custGeom>
              <a:rect b="b" l="l" r="r" t="t"/>
              <a:pathLst>
                <a:path extrusionOk="0" h="394" w="909">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8"/>
            <p:cNvSpPr/>
            <p:nvPr/>
          </p:nvSpPr>
          <p:spPr>
            <a:xfrm>
              <a:off x="4042575" y="3610950"/>
              <a:ext cx="14475" cy="16125"/>
            </a:xfrm>
            <a:custGeom>
              <a:rect b="b" l="l" r="r" t="t"/>
              <a:pathLst>
                <a:path extrusionOk="0" h="645" w="579">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8"/>
            <p:cNvSpPr/>
            <p:nvPr/>
          </p:nvSpPr>
          <p:spPr>
            <a:xfrm>
              <a:off x="2348325" y="790750"/>
              <a:ext cx="15175" cy="12925"/>
            </a:xfrm>
            <a:custGeom>
              <a:rect b="b" l="l" r="r" t="t"/>
              <a:pathLst>
                <a:path extrusionOk="0" h="517" w="607">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8"/>
            <p:cNvSpPr/>
            <p:nvPr/>
          </p:nvSpPr>
          <p:spPr>
            <a:xfrm>
              <a:off x="5914550" y="4069525"/>
              <a:ext cx="11350" cy="15150"/>
            </a:xfrm>
            <a:custGeom>
              <a:rect b="b" l="l" r="r" t="t"/>
              <a:pathLst>
                <a:path extrusionOk="0" h="606" w="454">
                  <a:moveTo>
                    <a:pt x="0" y="1"/>
                  </a:moveTo>
                  <a:lnTo>
                    <a:pt x="454" y="606"/>
                  </a:lnTo>
                  <a:cubicBezTo>
                    <a:pt x="454" y="606"/>
                    <a:pt x="454" y="454"/>
                    <a:pt x="454" y="303"/>
                  </a:cubicBezTo>
                  <a:cubicBezTo>
                    <a:pt x="454" y="1"/>
                    <a:pt x="303"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8"/>
            <p:cNvSpPr/>
            <p:nvPr/>
          </p:nvSpPr>
          <p:spPr>
            <a:xfrm>
              <a:off x="238125" y="1392050"/>
              <a:ext cx="11350" cy="11950"/>
            </a:xfrm>
            <a:custGeom>
              <a:rect b="b" l="l" r="r" t="t"/>
              <a:pathLst>
                <a:path extrusionOk="0" h="478" w="454">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18"/>
            <p:cNvSpPr/>
            <p:nvPr/>
          </p:nvSpPr>
          <p:spPr>
            <a:xfrm>
              <a:off x="6451550" y="5060350"/>
              <a:ext cx="34050" cy="15725"/>
            </a:xfrm>
            <a:custGeom>
              <a:rect b="b" l="l" r="r" t="t"/>
              <a:pathLst>
                <a:path extrusionOk="0" h="629" w="1362">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8"/>
            <p:cNvSpPr/>
            <p:nvPr/>
          </p:nvSpPr>
          <p:spPr>
            <a:xfrm>
              <a:off x="6512050" y="5041450"/>
              <a:ext cx="26500" cy="34050"/>
            </a:xfrm>
            <a:custGeom>
              <a:rect b="b" l="l" r="r" t="t"/>
              <a:pathLst>
                <a:path extrusionOk="0" h="1362" w="106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8"/>
            <p:cNvSpPr/>
            <p:nvPr/>
          </p:nvSpPr>
          <p:spPr>
            <a:xfrm>
              <a:off x="6500700" y="5075475"/>
              <a:ext cx="26000" cy="19675"/>
            </a:xfrm>
            <a:custGeom>
              <a:rect b="b" l="l" r="r" t="t"/>
              <a:pathLst>
                <a:path extrusionOk="0" h="787" w="104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8"/>
            <p:cNvSpPr/>
            <p:nvPr/>
          </p:nvSpPr>
          <p:spPr>
            <a:xfrm>
              <a:off x="6602825" y="5049000"/>
              <a:ext cx="11375" cy="12950"/>
            </a:xfrm>
            <a:custGeom>
              <a:rect b="b" l="l" r="r" t="t"/>
              <a:pathLst>
                <a:path extrusionOk="0" h="518" w="455">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8"/>
            <p:cNvSpPr/>
            <p:nvPr/>
          </p:nvSpPr>
          <p:spPr>
            <a:xfrm>
              <a:off x="4821600" y="4534675"/>
              <a:ext cx="79450" cy="71875"/>
            </a:xfrm>
            <a:custGeom>
              <a:rect b="b" l="l" r="r" t="t"/>
              <a:pathLst>
                <a:path extrusionOk="0" h="2875" w="3178">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8"/>
            <p:cNvSpPr/>
            <p:nvPr/>
          </p:nvSpPr>
          <p:spPr>
            <a:xfrm>
              <a:off x="4927500" y="4546025"/>
              <a:ext cx="25" cy="11375"/>
            </a:xfrm>
            <a:custGeom>
              <a:rect b="b" l="l" r="r" t="t"/>
              <a:pathLst>
                <a:path extrusionOk="0" h="455" w="1">
                  <a:moveTo>
                    <a:pt x="0" y="1"/>
                  </a:moveTo>
                  <a:lnTo>
                    <a:pt x="0" y="454"/>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8"/>
            <p:cNvSpPr/>
            <p:nvPr/>
          </p:nvSpPr>
          <p:spPr>
            <a:xfrm>
              <a:off x="5995150" y="4114900"/>
              <a:ext cx="36650" cy="28175"/>
            </a:xfrm>
            <a:custGeom>
              <a:rect b="b" l="l" r="r" t="t"/>
              <a:pathLst>
                <a:path extrusionOk="0" h="1127" w="1466">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8"/>
            <p:cNvSpPr/>
            <p:nvPr/>
          </p:nvSpPr>
          <p:spPr>
            <a:xfrm>
              <a:off x="5937225" y="4039275"/>
              <a:ext cx="7600" cy="2850"/>
            </a:xfrm>
            <a:custGeom>
              <a:rect b="b" l="l" r="r" t="t"/>
              <a:pathLst>
                <a:path extrusionOk="0" h="114" w="304">
                  <a:moveTo>
                    <a:pt x="1" y="0"/>
                  </a:moveTo>
                  <a:cubicBezTo>
                    <a:pt x="76" y="76"/>
                    <a:pt x="152" y="114"/>
                    <a:pt x="209" y="114"/>
                  </a:cubicBezTo>
                  <a:cubicBezTo>
                    <a:pt x="265" y="114"/>
                    <a:pt x="303" y="76"/>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8"/>
            <p:cNvSpPr/>
            <p:nvPr/>
          </p:nvSpPr>
          <p:spPr>
            <a:xfrm>
              <a:off x="5865375" y="4648125"/>
              <a:ext cx="37850" cy="45275"/>
            </a:xfrm>
            <a:custGeom>
              <a:rect b="b" l="l" r="r" t="t"/>
              <a:pathLst>
                <a:path extrusionOk="0" h="1811" w="1514">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8"/>
            <p:cNvSpPr/>
            <p:nvPr/>
          </p:nvSpPr>
          <p:spPr>
            <a:xfrm>
              <a:off x="5865375" y="4655700"/>
              <a:ext cx="3800" cy="22725"/>
            </a:xfrm>
            <a:custGeom>
              <a:rect b="b" l="l" r="r" t="t"/>
              <a:pathLst>
                <a:path extrusionOk="0" h="909" w="152">
                  <a:moveTo>
                    <a:pt x="152" y="1"/>
                  </a:moveTo>
                  <a:lnTo>
                    <a:pt x="1" y="908"/>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8"/>
            <p:cNvSpPr/>
            <p:nvPr/>
          </p:nvSpPr>
          <p:spPr>
            <a:xfrm>
              <a:off x="7090675" y="4602750"/>
              <a:ext cx="64300" cy="36525"/>
            </a:xfrm>
            <a:custGeom>
              <a:rect b="b" l="l" r="r" t="t"/>
              <a:pathLst>
                <a:path extrusionOk="0" h="1461" w="2572">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8"/>
            <p:cNvSpPr/>
            <p:nvPr/>
          </p:nvSpPr>
          <p:spPr>
            <a:xfrm>
              <a:off x="7170075" y="4586300"/>
              <a:ext cx="68100" cy="49575"/>
            </a:xfrm>
            <a:custGeom>
              <a:rect b="b" l="l" r="r" t="t"/>
              <a:pathLst>
                <a:path extrusionOk="0" h="1983" w="2724">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8"/>
            <p:cNvSpPr/>
            <p:nvPr/>
          </p:nvSpPr>
          <p:spPr>
            <a:xfrm>
              <a:off x="7132275" y="4481750"/>
              <a:ext cx="56750" cy="37825"/>
            </a:xfrm>
            <a:custGeom>
              <a:rect b="b" l="l" r="r" t="t"/>
              <a:pathLst>
                <a:path extrusionOk="0" h="1513" w="227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8"/>
            <p:cNvSpPr/>
            <p:nvPr/>
          </p:nvSpPr>
          <p:spPr>
            <a:xfrm>
              <a:off x="7136050" y="4598625"/>
              <a:ext cx="56750" cy="38200"/>
            </a:xfrm>
            <a:custGeom>
              <a:rect b="b" l="l" r="r" t="t"/>
              <a:pathLst>
                <a:path extrusionOk="0" h="1528" w="227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8"/>
            <p:cNvSpPr/>
            <p:nvPr/>
          </p:nvSpPr>
          <p:spPr>
            <a:xfrm>
              <a:off x="7200350" y="4557375"/>
              <a:ext cx="52950" cy="49175"/>
            </a:xfrm>
            <a:custGeom>
              <a:rect b="b" l="l" r="r" t="t"/>
              <a:pathLst>
                <a:path extrusionOk="0" h="1967" w="2118">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8"/>
            <p:cNvSpPr/>
            <p:nvPr/>
          </p:nvSpPr>
          <p:spPr>
            <a:xfrm>
              <a:off x="7192775" y="4515775"/>
              <a:ext cx="45400" cy="41625"/>
            </a:xfrm>
            <a:custGeom>
              <a:rect b="b" l="l" r="r" t="t"/>
              <a:pathLst>
                <a:path extrusionOk="0" h="1665" w="1816">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8"/>
            <p:cNvSpPr/>
            <p:nvPr/>
          </p:nvSpPr>
          <p:spPr>
            <a:xfrm>
              <a:off x="3573625" y="3944725"/>
              <a:ext cx="3800" cy="11375"/>
            </a:xfrm>
            <a:custGeom>
              <a:rect b="b" l="l" r="r" t="t"/>
              <a:pathLst>
                <a:path extrusionOk="0" h="455" w="152">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8"/>
            <p:cNvSpPr/>
            <p:nvPr/>
          </p:nvSpPr>
          <p:spPr>
            <a:xfrm>
              <a:off x="7192775" y="4648125"/>
              <a:ext cx="87000" cy="56775"/>
            </a:xfrm>
            <a:custGeom>
              <a:rect b="b" l="l" r="r" t="t"/>
              <a:pathLst>
                <a:path extrusionOk="0" h="2271" w="348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8"/>
            <p:cNvSpPr/>
            <p:nvPr/>
          </p:nvSpPr>
          <p:spPr>
            <a:xfrm>
              <a:off x="7157025" y="4661775"/>
              <a:ext cx="13075" cy="9075"/>
            </a:xfrm>
            <a:custGeom>
              <a:rect b="b" l="l" r="r" t="t"/>
              <a:pathLst>
                <a:path extrusionOk="0" h="363" w="523">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8"/>
            <p:cNvSpPr/>
            <p:nvPr/>
          </p:nvSpPr>
          <p:spPr>
            <a:xfrm>
              <a:off x="5559050" y="3846400"/>
              <a:ext cx="11375" cy="3800"/>
            </a:xfrm>
            <a:custGeom>
              <a:rect b="b" l="l" r="r" t="t"/>
              <a:pathLst>
                <a:path extrusionOk="0" h="152" w="455">
                  <a:moveTo>
                    <a:pt x="1" y="1"/>
                  </a:moveTo>
                  <a:cubicBezTo>
                    <a:pt x="152" y="152"/>
                    <a:pt x="152" y="152"/>
                    <a:pt x="303" y="152"/>
                  </a:cubicBezTo>
                  <a:lnTo>
                    <a:pt x="454" y="152"/>
                  </a:lnTo>
                  <a:lnTo>
                    <a:pt x="303"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8"/>
            <p:cNvSpPr/>
            <p:nvPr/>
          </p:nvSpPr>
          <p:spPr>
            <a:xfrm>
              <a:off x="7211675" y="4621675"/>
              <a:ext cx="75675" cy="56750"/>
            </a:xfrm>
            <a:custGeom>
              <a:rect b="b" l="l" r="r" t="t"/>
              <a:pathLst>
                <a:path extrusionOk="0" h="2270" w="3027">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8"/>
            <p:cNvSpPr/>
            <p:nvPr/>
          </p:nvSpPr>
          <p:spPr>
            <a:xfrm>
              <a:off x="7245725" y="4587625"/>
              <a:ext cx="52975" cy="52975"/>
            </a:xfrm>
            <a:custGeom>
              <a:rect b="b" l="l" r="r" t="t"/>
              <a:pathLst>
                <a:path extrusionOk="0" h="2119" w="2119">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8"/>
            <p:cNvSpPr/>
            <p:nvPr/>
          </p:nvSpPr>
          <p:spPr>
            <a:xfrm>
              <a:off x="7321625" y="4591400"/>
              <a:ext cx="3525" cy="9075"/>
            </a:xfrm>
            <a:custGeom>
              <a:rect b="b" l="l" r="r" t="t"/>
              <a:pathLst>
                <a:path extrusionOk="0" h="363" w="141">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8"/>
            <p:cNvSpPr/>
            <p:nvPr/>
          </p:nvSpPr>
          <p:spPr>
            <a:xfrm>
              <a:off x="7189000" y="4635375"/>
              <a:ext cx="34050" cy="65725"/>
            </a:xfrm>
            <a:custGeom>
              <a:rect b="b" l="l" r="r" t="t"/>
              <a:pathLst>
                <a:path extrusionOk="0" h="2629" w="1362">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8"/>
            <p:cNvSpPr/>
            <p:nvPr/>
          </p:nvSpPr>
          <p:spPr>
            <a:xfrm>
              <a:off x="7192775" y="4625450"/>
              <a:ext cx="22725" cy="22700"/>
            </a:xfrm>
            <a:custGeom>
              <a:rect b="b" l="l" r="r" t="t"/>
              <a:pathLst>
                <a:path extrusionOk="0" h="908" w="909">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8"/>
            <p:cNvSpPr/>
            <p:nvPr/>
          </p:nvSpPr>
          <p:spPr>
            <a:xfrm>
              <a:off x="4734625" y="4572500"/>
              <a:ext cx="105925" cy="71875"/>
            </a:xfrm>
            <a:custGeom>
              <a:rect b="b" l="l" r="r" t="t"/>
              <a:pathLst>
                <a:path extrusionOk="0" h="2875" w="4237">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8"/>
            <p:cNvSpPr/>
            <p:nvPr/>
          </p:nvSpPr>
          <p:spPr>
            <a:xfrm>
              <a:off x="4814050" y="4515775"/>
              <a:ext cx="11375" cy="18925"/>
            </a:xfrm>
            <a:custGeom>
              <a:rect b="b" l="l" r="r" t="t"/>
              <a:pathLst>
                <a:path extrusionOk="0" h="757" w="455">
                  <a:moveTo>
                    <a:pt x="454" y="1"/>
                  </a:moveTo>
                  <a:cubicBezTo>
                    <a:pt x="152" y="152"/>
                    <a:pt x="0" y="454"/>
                    <a:pt x="303" y="757"/>
                  </a:cubicBezTo>
                  <a:lnTo>
                    <a:pt x="454"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8"/>
            <p:cNvSpPr/>
            <p:nvPr/>
          </p:nvSpPr>
          <p:spPr>
            <a:xfrm>
              <a:off x="4129550" y="4205675"/>
              <a:ext cx="25" cy="11375"/>
            </a:xfrm>
            <a:custGeom>
              <a:rect b="b" l="l" r="r" t="t"/>
              <a:pathLst>
                <a:path extrusionOk="0" h="455" w="1">
                  <a:moveTo>
                    <a:pt x="0" y="454"/>
                  </a:moveTo>
                  <a:cubicBezTo>
                    <a:pt x="0" y="303"/>
                    <a:pt x="0" y="152"/>
                    <a:pt x="0" y="0"/>
                  </a:cubicBezTo>
                  <a:cubicBezTo>
                    <a:pt x="0" y="152"/>
                    <a:pt x="0" y="303"/>
                    <a:pt x="0" y="454"/>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8"/>
            <p:cNvSpPr/>
            <p:nvPr/>
          </p:nvSpPr>
          <p:spPr>
            <a:xfrm>
              <a:off x="7223025" y="4517300"/>
              <a:ext cx="41625" cy="32525"/>
            </a:xfrm>
            <a:custGeom>
              <a:rect b="b" l="l" r="r" t="t"/>
              <a:pathLst>
                <a:path extrusionOk="0" h="1301" w="1665">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8"/>
            <p:cNvSpPr/>
            <p:nvPr/>
          </p:nvSpPr>
          <p:spPr>
            <a:xfrm>
              <a:off x="7223025" y="4549800"/>
              <a:ext cx="41625" cy="49200"/>
            </a:xfrm>
            <a:custGeom>
              <a:rect b="b" l="l" r="r" t="t"/>
              <a:pathLst>
                <a:path extrusionOk="0" h="1968" w="1665">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8"/>
            <p:cNvSpPr/>
            <p:nvPr/>
          </p:nvSpPr>
          <p:spPr>
            <a:xfrm>
              <a:off x="7238150" y="4538475"/>
              <a:ext cx="15150" cy="22700"/>
            </a:xfrm>
            <a:custGeom>
              <a:rect b="b" l="l" r="r" t="t"/>
              <a:pathLst>
                <a:path extrusionOk="0" h="908" w="606">
                  <a:moveTo>
                    <a:pt x="606" y="0"/>
                  </a:moveTo>
                  <a:lnTo>
                    <a:pt x="1" y="454"/>
                  </a:lnTo>
                  <a:cubicBezTo>
                    <a:pt x="1" y="605"/>
                    <a:pt x="152" y="756"/>
                    <a:pt x="303" y="908"/>
                  </a:cubicBezTo>
                  <a:cubicBezTo>
                    <a:pt x="455" y="605"/>
                    <a:pt x="606" y="303"/>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8"/>
            <p:cNvSpPr/>
            <p:nvPr/>
          </p:nvSpPr>
          <p:spPr>
            <a:xfrm>
              <a:off x="7264625" y="4587625"/>
              <a:ext cx="22725" cy="7600"/>
            </a:xfrm>
            <a:custGeom>
              <a:rect b="b" l="l" r="r" t="t"/>
              <a:pathLst>
                <a:path extrusionOk="0" h="304" w="909">
                  <a:moveTo>
                    <a:pt x="1" y="1"/>
                  </a:moveTo>
                  <a:cubicBezTo>
                    <a:pt x="303" y="152"/>
                    <a:pt x="606" y="303"/>
                    <a:pt x="908" y="303"/>
                  </a:cubicBezTo>
                  <a:cubicBezTo>
                    <a:pt x="606" y="1"/>
                    <a:pt x="303" y="1"/>
                    <a:pt x="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8"/>
            <p:cNvSpPr/>
            <p:nvPr/>
          </p:nvSpPr>
          <p:spPr>
            <a:xfrm>
              <a:off x="4764875" y="4621675"/>
              <a:ext cx="34075" cy="26475"/>
            </a:xfrm>
            <a:custGeom>
              <a:rect b="b" l="l" r="r" t="t"/>
              <a:pathLst>
                <a:path extrusionOk="0" h="1059" w="1363">
                  <a:moveTo>
                    <a:pt x="303" y="0"/>
                  </a:moveTo>
                  <a:cubicBezTo>
                    <a:pt x="1" y="1059"/>
                    <a:pt x="908" y="756"/>
                    <a:pt x="1362" y="908"/>
                  </a:cubicBezTo>
                  <a:cubicBezTo>
                    <a:pt x="1362" y="151"/>
                    <a:pt x="1060"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8"/>
            <p:cNvSpPr/>
            <p:nvPr/>
          </p:nvSpPr>
          <p:spPr>
            <a:xfrm>
              <a:off x="7151175" y="4455275"/>
              <a:ext cx="11375" cy="15150"/>
            </a:xfrm>
            <a:custGeom>
              <a:rect b="b" l="l" r="r" t="t"/>
              <a:pathLst>
                <a:path extrusionOk="0" h="606" w="455">
                  <a:moveTo>
                    <a:pt x="454" y="0"/>
                  </a:moveTo>
                  <a:lnTo>
                    <a:pt x="454" y="0"/>
                  </a:lnTo>
                  <a:cubicBezTo>
                    <a:pt x="152" y="151"/>
                    <a:pt x="1" y="454"/>
                    <a:pt x="303" y="605"/>
                  </a:cubicBezTo>
                  <a:cubicBezTo>
                    <a:pt x="454" y="454"/>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8"/>
            <p:cNvSpPr/>
            <p:nvPr/>
          </p:nvSpPr>
          <p:spPr>
            <a:xfrm>
              <a:off x="5672500" y="5083050"/>
              <a:ext cx="64325" cy="30275"/>
            </a:xfrm>
            <a:custGeom>
              <a:rect b="b" l="l" r="r" t="t"/>
              <a:pathLst>
                <a:path extrusionOk="0" h="1211" w="2573">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8"/>
            <p:cNvSpPr/>
            <p:nvPr/>
          </p:nvSpPr>
          <p:spPr>
            <a:xfrm>
              <a:off x="5736800" y="5090600"/>
              <a:ext cx="18925" cy="15150"/>
            </a:xfrm>
            <a:custGeom>
              <a:rect b="b" l="l" r="r" t="t"/>
              <a:pathLst>
                <a:path extrusionOk="0" h="606" w="757">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8"/>
            <p:cNvSpPr/>
            <p:nvPr/>
          </p:nvSpPr>
          <p:spPr>
            <a:xfrm>
              <a:off x="5528800" y="3903125"/>
              <a:ext cx="3800" cy="11375"/>
            </a:xfrm>
            <a:custGeom>
              <a:rect b="b" l="l" r="r" t="t"/>
              <a:pathLst>
                <a:path extrusionOk="0" h="455" w="152">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8"/>
            <p:cNvSpPr/>
            <p:nvPr/>
          </p:nvSpPr>
          <p:spPr>
            <a:xfrm>
              <a:off x="899925" y="1463900"/>
              <a:ext cx="15150" cy="18925"/>
            </a:xfrm>
            <a:custGeom>
              <a:rect b="b" l="l" r="r" t="t"/>
              <a:pathLst>
                <a:path extrusionOk="0" h="757" w="606">
                  <a:moveTo>
                    <a:pt x="454" y="0"/>
                  </a:moveTo>
                  <a:lnTo>
                    <a:pt x="454" y="0"/>
                  </a:lnTo>
                  <a:cubicBezTo>
                    <a:pt x="0" y="152"/>
                    <a:pt x="0" y="454"/>
                    <a:pt x="152" y="757"/>
                  </a:cubicBezTo>
                  <a:cubicBezTo>
                    <a:pt x="605" y="605"/>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8"/>
            <p:cNvSpPr/>
            <p:nvPr/>
          </p:nvSpPr>
          <p:spPr>
            <a:xfrm>
              <a:off x="4840525" y="4546025"/>
              <a:ext cx="26500" cy="19525"/>
            </a:xfrm>
            <a:custGeom>
              <a:rect b="b" l="l" r="r" t="t"/>
              <a:pathLst>
                <a:path extrusionOk="0" h="781" w="106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8"/>
            <p:cNvSpPr/>
            <p:nvPr/>
          </p:nvSpPr>
          <p:spPr>
            <a:xfrm>
              <a:off x="7207900" y="4595200"/>
              <a:ext cx="60525" cy="45400"/>
            </a:xfrm>
            <a:custGeom>
              <a:rect b="b" l="l" r="r" t="t"/>
              <a:pathLst>
                <a:path extrusionOk="0" h="1816" w="2421">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3" name="Google Shape;1553;p18"/>
          <p:cNvGrpSpPr/>
          <p:nvPr/>
        </p:nvGrpSpPr>
        <p:grpSpPr>
          <a:xfrm rot="8891029">
            <a:off x="1793100" y="3942838"/>
            <a:ext cx="2970065" cy="2117924"/>
            <a:chOff x="238125" y="268875"/>
            <a:chExt cx="7117300" cy="5075275"/>
          </a:xfrm>
        </p:grpSpPr>
        <p:sp>
          <p:nvSpPr>
            <p:cNvPr id="1554" name="Google Shape;1554;p18"/>
            <p:cNvSpPr/>
            <p:nvPr/>
          </p:nvSpPr>
          <p:spPr>
            <a:xfrm>
              <a:off x="6432650" y="5007400"/>
              <a:ext cx="158850" cy="136775"/>
            </a:xfrm>
            <a:custGeom>
              <a:rect b="b" l="l" r="r" t="t"/>
              <a:pathLst>
                <a:path extrusionOk="0" h="5471" w="6354">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8"/>
            <p:cNvSpPr/>
            <p:nvPr/>
          </p:nvSpPr>
          <p:spPr>
            <a:xfrm>
              <a:off x="6500700" y="4979725"/>
              <a:ext cx="147525" cy="137375"/>
            </a:xfrm>
            <a:custGeom>
              <a:rect b="b" l="l" r="r" t="t"/>
              <a:pathLst>
                <a:path extrusionOk="0" h="5495" w="5901">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8"/>
            <p:cNvSpPr/>
            <p:nvPr/>
          </p:nvSpPr>
          <p:spPr>
            <a:xfrm>
              <a:off x="6723825" y="4460000"/>
              <a:ext cx="136175" cy="110025"/>
            </a:xfrm>
            <a:custGeom>
              <a:rect b="b" l="l" r="r" t="t"/>
              <a:pathLst>
                <a:path extrusionOk="0" h="4401" w="5447">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8"/>
            <p:cNvSpPr/>
            <p:nvPr/>
          </p:nvSpPr>
          <p:spPr>
            <a:xfrm>
              <a:off x="4859425" y="4523350"/>
              <a:ext cx="143725" cy="144075"/>
            </a:xfrm>
            <a:custGeom>
              <a:rect b="b" l="l" r="r" t="t"/>
              <a:pathLst>
                <a:path extrusionOk="0" h="5763" w="5749">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8"/>
            <p:cNvSpPr/>
            <p:nvPr/>
          </p:nvSpPr>
          <p:spPr>
            <a:xfrm>
              <a:off x="4787850" y="3903125"/>
              <a:ext cx="120775" cy="102150"/>
            </a:xfrm>
            <a:custGeom>
              <a:rect b="b" l="l" r="r" t="t"/>
              <a:pathLst>
                <a:path extrusionOk="0" h="4086" w="4831">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8"/>
            <p:cNvSpPr/>
            <p:nvPr/>
          </p:nvSpPr>
          <p:spPr>
            <a:xfrm>
              <a:off x="5903200" y="3980075"/>
              <a:ext cx="143725" cy="161325"/>
            </a:xfrm>
            <a:custGeom>
              <a:rect b="b" l="l" r="r" t="t"/>
              <a:pathLst>
                <a:path extrusionOk="0" h="6453" w="5749">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8"/>
            <p:cNvSpPr/>
            <p:nvPr/>
          </p:nvSpPr>
          <p:spPr>
            <a:xfrm>
              <a:off x="5797300" y="4614100"/>
              <a:ext cx="162650" cy="149250"/>
            </a:xfrm>
            <a:custGeom>
              <a:rect b="b" l="l" r="r" t="t"/>
              <a:pathLst>
                <a:path extrusionOk="0" h="5970" w="6506">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8"/>
            <p:cNvSpPr/>
            <p:nvPr/>
          </p:nvSpPr>
          <p:spPr>
            <a:xfrm>
              <a:off x="7037725" y="4486400"/>
              <a:ext cx="185325" cy="167025"/>
            </a:xfrm>
            <a:custGeom>
              <a:rect b="b" l="l" r="r" t="t"/>
              <a:pathLst>
                <a:path extrusionOk="0" h="6681" w="7413">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8"/>
            <p:cNvSpPr/>
            <p:nvPr/>
          </p:nvSpPr>
          <p:spPr>
            <a:xfrm>
              <a:off x="3532025" y="3876650"/>
              <a:ext cx="128600" cy="101200"/>
            </a:xfrm>
            <a:custGeom>
              <a:rect b="b" l="l" r="r" t="t"/>
              <a:pathLst>
                <a:path extrusionOk="0" h="4048" w="5144">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8"/>
            <p:cNvSpPr/>
            <p:nvPr/>
          </p:nvSpPr>
          <p:spPr>
            <a:xfrm>
              <a:off x="7075550" y="4655700"/>
              <a:ext cx="170200" cy="93275"/>
            </a:xfrm>
            <a:custGeom>
              <a:rect b="b" l="l" r="r" t="t"/>
              <a:pathLst>
                <a:path extrusionOk="0" h="3731" w="6808">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8"/>
            <p:cNvSpPr/>
            <p:nvPr/>
          </p:nvSpPr>
          <p:spPr>
            <a:xfrm>
              <a:off x="4420750" y="3236450"/>
              <a:ext cx="113475" cy="102175"/>
            </a:xfrm>
            <a:custGeom>
              <a:rect b="b" l="l" r="r" t="t"/>
              <a:pathLst>
                <a:path extrusionOk="0" h="4087" w="4539">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8"/>
            <p:cNvSpPr/>
            <p:nvPr/>
          </p:nvSpPr>
          <p:spPr>
            <a:xfrm>
              <a:off x="7060425" y="4489300"/>
              <a:ext cx="121025" cy="88450"/>
            </a:xfrm>
            <a:custGeom>
              <a:rect b="b" l="l" r="r" t="t"/>
              <a:pathLst>
                <a:path extrusionOk="0" h="3538" w="4841">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8"/>
            <p:cNvSpPr/>
            <p:nvPr/>
          </p:nvSpPr>
          <p:spPr>
            <a:xfrm>
              <a:off x="5521225" y="3800050"/>
              <a:ext cx="124825" cy="110675"/>
            </a:xfrm>
            <a:custGeom>
              <a:rect b="b" l="l" r="r" t="t"/>
              <a:pathLst>
                <a:path extrusionOk="0" h="4427" w="4993">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8"/>
            <p:cNvSpPr/>
            <p:nvPr/>
          </p:nvSpPr>
          <p:spPr>
            <a:xfrm>
              <a:off x="7260850" y="4576275"/>
              <a:ext cx="94575" cy="133825"/>
            </a:xfrm>
            <a:custGeom>
              <a:rect b="b" l="l" r="r" t="t"/>
              <a:pathLst>
                <a:path extrusionOk="0" h="5353" w="3783">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18"/>
            <p:cNvSpPr/>
            <p:nvPr/>
          </p:nvSpPr>
          <p:spPr>
            <a:xfrm>
              <a:off x="5938900" y="4650650"/>
              <a:ext cx="96675" cy="122300"/>
            </a:xfrm>
            <a:custGeom>
              <a:rect b="b" l="l" r="r" t="t"/>
              <a:pathLst>
                <a:path extrusionOk="0" h="4892" w="3867">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8"/>
            <p:cNvSpPr/>
            <p:nvPr/>
          </p:nvSpPr>
          <p:spPr>
            <a:xfrm>
              <a:off x="5926400" y="4098800"/>
              <a:ext cx="112950" cy="74450"/>
            </a:xfrm>
            <a:custGeom>
              <a:rect b="b" l="l" r="r" t="t"/>
              <a:pathLst>
                <a:path extrusionOk="0" h="2978" w="4518">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8"/>
            <p:cNvSpPr/>
            <p:nvPr/>
          </p:nvSpPr>
          <p:spPr>
            <a:xfrm>
              <a:off x="5846475" y="4595475"/>
              <a:ext cx="128600" cy="82950"/>
            </a:xfrm>
            <a:custGeom>
              <a:rect b="b" l="l" r="r" t="t"/>
              <a:pathLst>
                <a:path extrusionOk="0" h="3318" w="5144">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8"/>
            <p:cNvSpPr/>
            <p:nvPr/>
          </p:nvSpPr>
          <p:spPr>
            <a:xfrm>
              <a:off x="6648200" y="4341000"/>
              <a:ext cx="87000" cy="80250"/>
            </a:xfrm>
            <a:custGeom>
              <a:rect b="b" l="l" r="r" t="t"/>
              <a:pathLst>
                <a:path extrusionOk="0" h="3210" w="348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8"/>
            <p:cNvSpPr/>
            <p:nvPr/>
          </p:nvSpPr>
          <p:spPr>
            <a:xfrm>
              <a:off x="7064200" y="4619975"/>
              <a:ext cx="151300" cy="81125"/>
            </a:xfrm>
            <a:custGeom>
              <a:rect b="b" l="l" r="r" t="t"/>
              <a:pathLst>
                <a:path extrusionOk="0" h="3245" w="6052">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8"/>
            <p:cNvSpPr/>
            <p:nvPr/>
          </p:nvSpPr>
          <p:spPr>
            <a:xfrm>
              <a:off x="4711950" y="4504675"/>
              <a:ext cx="124800" cy="94325"/>
            </a:xfrm>
            <a:custGeom>
              <a:rect b="b" l="l" r="r" t="t"/>
              <a:pathLst>
                <a:path extrusionOk="0" h="3773" w="4992">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8"/>
            <p:cNvSpPr/>
            <p:nvPr/>
          </p:nvSpPr>
          <p:spPr>
            <a:xfrm>
              <a:off x="4046350" y="4170825"/>
              <a:ext cx="108675" cy="67125"/>
            </a:xfrm>
            <a:custGeom>
              <a:rect b="b" l="l" r="r" t="t"/>
              <a:pathLst>
                <a:path extrusionOk="0" h="2685" w="4347">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8"/>
            <p:cNvSpPr/>
            <p:nvPr/>
          </p:nvSpPr>
          <p:spPr>
            <a:xfrm>
              <a:off x="5903200" y="4614100"/>
              <a:ext cx="102125" cy="104750"/>
            </a:xfrm>
            <a:custGeom>
              <a:rect b="b" l="l" r="r" t="t"/>
              <a:pathLst>
                <a:path extrusionOk="0" h="4190" w="4085">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8"/>
            <p:cNvSpPr/>
            <p:nvPr/>
          </p:nvSpPr>
          <p:spPr>
            <a:xfrm>
              <a:off x="7238150" y="4500650"/>
              <a:ext cx="98350" cy="98350"/>
            </a:xfrm>
            <a:custGeom>
              <a:rect b="b" l="l" r="r" t="t"/>
              <a:pathLst>
                <a:path extrusionOk="0" h="3934" w="3934">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8"/>
            <p:cNvSpPr/>
            <p:nvPr/>
          </p:nvSpPr>
          <p:spPr>
            <a:xfrm>
              <a:off x="2843750" y="3056450"/>
              <a:ext cx="87000" cy="68750"/>
            </a:xfrm>
            <a:custGeom>
              <a:rect b="b" l="l" r="r" t="t"/>
              <a:pathLst>
                <a:path extrusionOk="0" h="2750" w="348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8"/>
            <p:cNvSpPr/>
            <p:nvPr/>
          </p:nvSpPr>
          <p:spPr>
            <a:xfrm>
              <a:off x="4802700" y="4591400"/>
              <a:ext cx="98350" cy="80650"/>
            </a:xfrm>
            <a:custGeom>
              <a:rect b="b" l="l" r="r" t="t"/>
              <a:pathLst>
                <a:path extrusionOk="0" h="3226" w="3934">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8"/>
            <p:cNvSpPr/>
            <p:nvPr/>
          </p:nvSpPr>
          <p:spPr>
            <a:xfrm>
              <a:off x="4715725" y="4587625"/>
              <a:ext cx="98350" cy="74625"/>
            </a:xfrm>
            <a:custGeom>
              <a:rect b="b" l="l" r="r" t="t"/>
              <a:pathLst>
                <a:path extrusionOk="0" h="2985" w="3934">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8"/>
            <p:cNvSpPr/>
            <p:nvPr/>
          </p:nvSpPr>
          <p:spPr>
            <a:xfrm>
              <a:off x="3732450" y="3279475"/>
              <a:ext cx="87025" cy="70250"/>
            </a:xfrm>
            <a:custGeom>
              <a:rect b="b" l="l" r="r" t="t"/>
              <a:pathLst>
                <a:path extrusionOk="0" h="2810" w="3481">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8"/>
            <p:cNvSpPr/>
            <p:nvPr/>
          </p:nvSpPr>
          <p:spPr>
            <a:xfrm>
              <a:off x="7151175" y="4447700"/>
              <a:ext cx="124825" cy="80400"/>
            </a:xfrm>
            <a:custGeom>
              <a:rect b="b" l="l" r="r" t="t"/>
              <a:pathLst>
                <a:path extrusionOk="0" h="3216" w="4993">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8"/>
            <p:cNvSpPr/>
            <p:nvPr/>
          </p:nvSpPr>
          <p:spPr>
            <a:xfrm>
              <a:off x="5593100" y="3857750"/>
              <a:ext cx="64300" cy="73225"/>
            </a:xfrm>
            <a:custGeom>
              <a:rect b="b" l="l" r="r" t="t"/>
              <a:pathLst>
                <a:path extrusionOk="0" h="2929" w="2572">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8"/>
            <p:cNvSpPr/>
            <p:nvPr/>
          </p:nvSpPr>
          <p:spPr>
            <a:xfrm>
              <a:off x="5676300" y="5090600"/>
              <a:ext cx="117250" cy="68825"/>
            </a:xfrm>
            <a:custGeom>
              <a:rect b="b" l="l" r="r" t="t"/>
              <a:pathLst>
                <a:path extrusionOk="0" h="2753" w="469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18"/>
            <p:cNvSpPr/>
            <p:nvPr/>
          </p:nvSpPr>
          <p:spPr>
            <a:xfrm>
              <a:off x="5982600" y="3985550"/>
              <a:ext cx="65200" cy="76450"/>
            </a:xfrm>
            <a:custGeom>
              <a:rect b="b" l="l" r="r" t="t"/>
              <a:pathLst>
                <a:path extrusionOk="0" h="3058" w="2608">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18"/>
            <p:cNvSpPr/>
            <p:nvPr/>
          </p:nvSpPr>
          <p:spPr>
            <a:xfrm>
              <a:off x="4035000" y="4184275"/>
              <a:ext cx="113475" cy="78150"/>
            </a:xfrm>
            <a:custGeom>
              <a:rect b="b" l="l" r="r" t="t"/>
              <a:pathLst>
                <a:path extrusionOk="0" h="3126" w="4539">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18"/>
            <p:cNvSpPr/>
            <p:nvPr/>
          </p:nvSpPr>
          <p:spPr>
            <a:xfrm>
              <a:off x="3724900" y="3298050"/>
              <a:ext cx="98300" cy="84550"/>
            </a:xfrm>
            <a:custGeom>
              <a:rect b="b" l="l" r="r" t="t"/>
              <a:pathLst>
                <a:path extrusionOk="0" h="3382" w="3932">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18"/>
            <p:cNvSpPr/>
            <p:nvPr/>
          </p:nvSpPr>
          <p:spPr>
            <a:xfrm>
              <a:off x="979350" y="1281925"/>
              <a:ext cx="79425" cy="72325"/>
            </a:xfrm>
            <a:custGeom>
              <a:rect b="b" l="l" r="r" t="t"/>
              <a:pathLst>
                <a:path extrusionOk="0" h="2893" w="3177">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8"/>
            <p:cNvSpPr/>
            <p:nvPr/>
          </p:nvSpPr>
          <p:spPr>
            <a:xfrm>
              <a:off x="7215475" y="4685950"/>
              <a:ext cx="83225" cy="68550"/>
            </a:xfrm>
            <a:custGeom>
              <a:rect b="b" l="l" r="r" t="t"/>
              <a:pathLst>
                <a:path extrusionOk="0" h="2742" w="3329">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8"/>
            <p:cNvSpPr/>
            <p:nvPr/>
          </p:nvSpPr>
          <p:spPr>
            <a:xfrm>
              <a:off x="5854025" y="4738900"/>
              <a:ext cx="109700" cy="45000"/>
            </a:xfrm>
            <a:custGeom>
              <a:rect b="b" l="l" r="r" t="t"/>
              <a:pathLst>
                <a:path extrusionOk="0" h="1800" w="4388">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8"/>
            <p:cNvSpPr/>
            <p:nvPr/>
          </p:nvSpPr>
          <p:spPr>
            <a:xfrm>
              <a:off x="5494775" y="3852400"/>
              <a:ext cx="64300" cy="95375"/>
            </a:xfrm>
            <a:custGeom>
              <a:rect b="b" l="l" r="r" t="t"/>
              <a:pathLst>
                <a:path extrusionOk="0" h="3815" w="2572">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8"/>
            <p:cNvSpPr/>
            <p:nvPr/>
          </p:nvSpPr>
          <p:spPr>
            <a:xfrm>
              <a:off x="4016100" y="3611925"/>
              <a:ext cx="98350" cy="83225"/>
            </a:xfrm>
            <a:custGeom>
              <a:rect b="b" l="l" r="r" t="t"/>
              <a:pathLst>
                <a:path extrusionOk="0" h="3329" w="3934">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18"/>
            <p:cNvSpPr/>
            <p:nvPr/>
          </p:nvSpPr>
          <p:spPr>
            <a:xfrm>
              <a:off x="5649825" y="5058475"/>
              <a:ext cx="109675" cy="52625"/>
            </a:xfrm>
            <a:custGeom>
              <a:rect b="b" l="l" r="r" t="t"/>
              <a:pathLst>
                <a:path extrusionOk="0" h="2105" w="4387">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8"/>
            <p:cNvSpPr/>
            <p:nvPr/>
          </p:nvSpPr>
          <p:spPr>
            <a:xfrm>
              <a:off x="7083100" y="4447425"/>
              <a:ext cx="79450" cy="74650"/>
            </a:xfrm>
            <a:custGeom>
              <a:rect b="b" l="l" r="r" t="t"/>
              <a:pathLst>
                <a:path extrusionOk="0" h="2986" w="3178">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8"/>
            <p:cNvSpPr/>
            <p:nvPr/>
          </p:nvSpPr>
          <p:spPr>
            <a:xfrm>
              <a:off x="2302950" y="779400"/>
              <a:ext cx="75675" cy="64650"/>
            </a:xfrm>
            <a:custGeom>
              <a:rect b="b" l="l" r="r" t="t"/>
              <a:pathLst>
                <a:path extrusionOk="0" h="2586" w="3027">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18"/>
            <p:cNvSpPr/>
            <p:nvPr/>
          </p:nvSpPr>
          <p:spPr>
            <a:xfrm>
              <a:off x="3694650" y="3951225"/>
              <a:ext cx="75650" cy="48150"/>
            </a:xfrm>
            <a:custGeom>
              <a:rect b="b" l="l" r="r" t="t"/>
              <a:pathLst>
                <a:path extrusionOk="0" h="1926" w="3026">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18"/>
            <p:cNvSpPr/>
            <p:nvPr/>
          </p:nvSpPr>
          <p:spPr>
            <a:xfrm>
              <a:off x="5895625" y="3982550"/>
              <a:ext cx="71875" cy="75650"/>
            </a:xfrm>
            <a:custGeom>
              <a:rect b="b" l="l" r="r" t="t"/>
              <a:pathLst>
                <a:path extrusionOk="0" h="3026" w="2875">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18"/>
            <p:cNvSpPr/>
            <p:nvPr/>
          </p:nvSpPr>
          <p:spPr>
            <a:xfrm>
              <a:off x="5744350" y="5073000"/>
              <a:ext cx="71875" cy="70575"/>
            </a:xfrm>
            <a:custGeom>
              <a:rect b="b" l="l" r="r" t="t"/>
              <a:pathLst>
                <a:path extrusionOk="0" h="2823" w="2875">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18"/>
            <p:cNvSpPr/>
            <p:nvPr/>
          </p:nvSpPr>
          <p:spPr>
            <a:xfrm>
              <a:off x="6723825" y="4434675"/>
              <a:ext cx="68100" cy="58425"/>
            </a:xfrm>
            <a:custGeom>
              <a:rect b="b" l="l" r="r" t="t"/>
              <a:pathLst>
                <a:path extrusionOk="0" h="2337" w="2724">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18"/>
            <p:cNvSpPr/>
            <p:nvPr/>
          </p:nvSpPr>
          <p:spPr>
            <a:xfrm>
              <a:off x="2408850" y="3517825"/>
              <a:ext cx="60525" cy="45500"/>
            </a:xfrm>
            <a:custGeom>
              <a:rect b="b" l="l" r="r" t="t"/>
              <a:pathLst>
                <a:path extrusionOk="0" h="1820" w="2421">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18"/>
            <p:cNvSpPr/>
            <p:nvPr/>
          </p:nvSpPr>
          <p:spPr>
            <a:xfrm>
              <a:off x="5797300" y="4663275"/>
              <a:ext cx="49200" cy="64300"/>
            </a:xfrm>
            <a:custGeom>
              <a:rect b="b" l="l" r="r" t="t"/>
              <a:pathLst>
                <a:path extrusionOk="0" h="2572" w="1968">
                  <a:moveTo>
                    <a:pt x="1" y="0"/>
                  </a:moveTo>
                  <a:cubicBezTo>
                    <a:pt x="1" y="908"/>
                    <a:pt x="1" y="1815"/>
                    <a:pt x="757" y="2572"/>
                  </a:cubicBezTo>
                  <a:cubicBezTo>
                    <a:pt x="1967" y="756"/>
                    <a:pt x="1816" y="454"/>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18"/>
            <p:cNvSpPr/>
            <p:nvPr/>
          </p:nvSpPr>
          <p:spPr>
            <a:xfrm>
              <a:off x="2885350" y="1790500"/>
              <a:ext cx="60525" cy="49125"/>
            </a:xfrm>
            <a:custGeom>
              <a:rect b="b" l="l" r="r" t="t"/>
              <a:pathLst>
                <a:path extrusionOk="0" h="1965" w="2421">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18"/>
            <p:cNvSpPr/>
            <p:nvPr/>
          </p:nvSpPr>
          <p:spPr>
            <a:xfrm>
              <a:off x="2393725" y="3339650"/>
              <a:ext cx="64300" cy="52975"/>
            </a:xfrm>
            <a:custGeom>
              <a:rect b="b" l="l" r="r" t="t"/>
              <a:pathLst>
                <a:path extrusionOk="0" h="2119" w="2572">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18"/>
            <p:cNvSpPr/>
            <p:nvPr/>
          </p:nvSpPr>
          <p:spPr>
            <a:xfrm>
              <a:off x="5324575" y="3816000"/>
              <a:ext cx="56750" cy="44025"/>
            </a:xfrm>
            <a:custGeom>
              <a:rect b="b" l="l" r="r" t="t"/>
              <a:pathLst>
                <a:path extrusionOk="0" h="1761" w="227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18"/>
            <p:cNvSpPr/>
            <p:nvPr/>
          </p:nvSpPr>
          <p:spPr>
            <a:xfrm>
              <a:off x="1020925" y="1735450"/>
              <a:ext cx="56775" cy="46875"/>
            </a:xfrm>
            <a:custGeom>
              <a:rect b="b" l="l" r="r" t="t"/>
              <a:pathLst>
                <a:path extrusionOk="0" h="1875" w="2271">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18"/>
            <p:cNvSpPr/>
            <p:nvPr/>
          </p:nvSpPr>
          <p:spPr>
            <a:xfrm>
              <a:off x="6587700" y="5014975"/>
              <a:ext cx="68100" cy="48225"/>
            </a:xfrm>
            <a:custGeom>
              <a:rect b="b" l="l" r="r" t="t"/>
              <a:pathLst>
                <a:path extrusionOk="0" h="1929" w="2724">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18"/>
            <p:cNvSpPr/>
            <p:nvPr/>
          </p:nvSpPr>
          <p:spPr>
            <a:xfrm>
              <a:off x="741075" y="1122200"/>
              <a:ext cx="60550" cy="61875"/>
            </a:xfrm>
            <a:custGeom>
              <a:rect b="b" l="l" r="r" t="t"/>
              <a:pathLst>
                <a:path extrusionOk="0" h="2475" w="2422">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18"/>
            <p:cNvSpPr/>
            <p:nvPr/>
          </p:nvSpPr>
          <p:spPr>
            <a:xfrm>
              <a:off x="2223550" y="3772450"/>
              <a:ext cx="60525" cy="36150"/>
            </a:xfrm>
            <a:custGeom>
              <a:rect b="b" l="l" r="r" t="t"/>
              <a:pathLst>
                <a:path extrusionOk="0" h="1446" w="2421">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18"/>
            <p:cNvSpPr/>
            <p:nvPr/>
          </p:nvSpPr>
          <p:spPr>
            <a:xfrm>
              <a:off x="1023175" y="1315225"/>
              <a:ext cx="65850" cy="61725"/>
            </a:xfrm>
            <a:custGeom>
              <a:rect b="b" l="l" r="r" t="t"/>
              <a:pathLst>
                <a:path extrusionOk="0" h="2469" w="2634">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18"/>
            <p:cNvSpPr/>
            <p:nvPr/>
          </p:nvSpPr>
          <p:spPr>
            <a:xfrm>
              <a:off x="5517450" y="3799575"/>
              <a:ext cx="52975" cy="58200"/>
            </a:xfrm>
            <a:custGeom>
              <a:rect b="b" l="l" r="r" t="t"/>
              <a:pathLst>
                <a:path extrusionOk="0" h="2328" w="2119">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18"/>
            <p:cNvSpPr/>
            <p:nvPr/>
          </p:nvSpPr>
          <p:spPr>
            <a:xfrm>
              <a:off x="5169525" y="4587300"/>
              <a:ext cx="52975" cy="45025"/>
            </a:xfrm>
            <a:custGeom>
              <a:rect b="b" l="l" r="r" t="t"/>
              <a:pathLst>
                <a:path extrusionOk="0" h="1801" w="2119">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18"/>
            <p:cNvSpPr/>
            <p:nvPr/>
          </p:nvSpPr>
          <p:spPr>
            <a:xfrm>
              <a:off x="5657375" y="4375850"/>
              <a:ext cx="49200" cy="43050"/>
            </a:xfrm>
            <a:custGeom>
              <a:rect b="b" l="l" r="r" t="t"/>
              <a:pathLst>
                <a:path extrusionOk="0" h="1722" w="1968">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18"/>
            <p:cNvSpPr/>
            <p:nvPr/>
          </p:nvSpPr>
          <p:spPr>
            <a:xfrm>
              <a:off x="5040950" y="5306000"/>
              <a:ext cx="56750" cy="38150"/>
            </a:xfrm>
            <a:custGeom>
              <a:rect b="b" l="l" r="r" t="t"/>
              <a:pathLst>
                <a:path extrusionOk="0" h="1526" w="227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18"/>
            <p:cNvSpPr/>
            <p:nvPr/>
          </p:nvSpPr>
          <p:spPr>
            <a:xfrm>
              <a:off x="4821600" y="4504425"/>
              <a:ext cx="79450" cy="51450"/>
            </a:xfrm>
            <a:custGeom>
              <a:rect b="b" l="l" r="r" t="t"/>
              <a:pathLst>
                <a:path extrusionOk="0" h="2058" w="3178">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18"/>
            <p:cNvSpPr/>
            <p:nvPr/>
          </p:nvSpPr>
          <p:spPr>
            <a:xfrm>
              <a:off x="971775" y="1627250"/>
              <a:ext cx="56750" cy="47125"/>
            </a:xfrm>
            <a:custGeom>
              <a:rect b="b" l="l" r="r" t="t"/>
              <a:pathLst>
                <a:path extrusionOk="0" h="1885" w="227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18"/>
            <p:cNvSpPr/>
            <p:nvPr/>
          </p:nvSpPr>
          <p:spPr>
            <a:xfrm>
              <a:off x="1989075" y="2155950"/>
              <a:ext cx="56750" cy="53300"/>
            </a:xfrm>
            <a:custGeom>
              <a:rect b="b" l="l" r="r" t="t"/>
              <a:pathLst>
                <a:path extrusionOk="0" h="2132" w="227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18"/>
            <p:cNvSpPr/>
            <p:nvPr/>
          </p:nvSpPr>
          <p:spPr>
            <a:xfrm>
              <a:off x="3513125" y="3880450"/>
              <a:ext cx="75650" cy="37825"/>
            </a:xfrm>
            <a:custGeom>
              <a:rect b="b" l="l" r="r" t="t"/>
              <a:pathLst>
                <a:path extrusionOk="0" h="1513" w="3026">
                  <a:moveTo>
                    <a:pt x="2118" y="0"/>
                  </a:moveTo>
                  <a:cubicBezTo>
                    <a:pt x="1059" y="0"/>
                    <a:pt x="0" y="0"/>
                    <a:pt x="757" y="1513"/>
                  </a:cubicBezTo>
                  <a:cubicBezTo>
                    <a:pt x="1664" y="1362"/>
                    <a:pt x="3026" y="1513"/>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18"/>
            <p:cNvSpPr/>
            <p:nvPr/>
          </p:nvSpPr>
          <p:spPr>
            <a:xfrm>
              <a:off x="4057700" y="3664875"/>
              <a:ext cx="91400" cy="42950"/>
            </a:xfrm>
            <a:custGeom>
              <a:rect b="b" l="l" r="r" t="t"/>
              <a:pathLst>
                <a:path extrusionOk="0" h="1718" w="3656">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18"/>
            <p:cNvSpPr/>
            <p:nvPr/>
          </p:nvSpPr>
          <p:spPr>
            <a:xfrm>
              <a:off x="1758375" y="2596950"/>
              <a:ext cx="60550" cy="44000"/>
            </a:xfrm>
            <a:custGeom>
              <a:rect b="b" l="l" r="r" t="t"/>
              <a:pathLst>
                <a:path extrusionOk="0" h="1760" w="2422">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18"/>
            <p:cNvSpPr/>
            <p:nvPr/>
          </p:nvSpPr>
          <p:spPr>
            <a:xfrm>
              <a:off x="7177650" y="4734775"/>
              <a:ext cx="83225" cy="28725"/>
            </a:xfrm>
            <a:custGeom>
              <a:rect b="b" l="l" r="r" t="t"/>
              <a:pathLst>
                <a:path extrusionOk="0" h="1149" w="3329">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8"/>
            <p:cNvSpPr/>
            <p:nvPr/>
          </p:nvSpPr>
          <p:spPr>
            <a:xfrm>
              <a:off x="2571450" y="1535750"/>
              <a:ext cx="60550" cy="51125"/>
            </a:xfrm>
            <a:custGeom>
              <a:rect b="b" l="l" r="r" t="t"/>
              <a:pathLst>
                <a:path extrusionOk="0" h="2045" w="2422">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8"/>
            <p:cNvSpPr/>
            <p:nvPr/>
          </p:nvSpPr>
          <p:spPr>
            <a:xfrm>
              <a:off x="2049575" y="3032325"/>
              <a:ext cx="49200" cy="35400"/>
            </a:xfrm>
            <a:custGeom>
              <a:rect b="b" l="l" r="r" t="t"/>
              <a:pathLst>
                <a:path extrusionOk="0" h="1416" w="1968">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8"/>
            <p:cNvSpPr/>
            <p:nvPr/>
          </p:nvSpPr>
          <p:spPr>
            <a:xfrm>
              <a:off x="3376975" y="3037100"/>
              <a:ext cx="49200" cy="36325"/>
            </a:xfrm>
            <a:custGeom>
              <a:rect b="b" l="l" r="r" t="t"/>
              <a:pathLst>
                <a:path extrusionOk="0" h="1453" w="1968">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8"/>
            <p:cNvSpPr/>
            <p:nvPr/>
          </p:nvSpPr>
          <p:spPr>
            <a:xfrm>
              <a:off x="2276475" y="752150"/>
              <a:ext cx="52975" cy="49975"/>
            </a:xfrm>
            <a:custGeom>
              <a:rect b="b" l="l" r="r" t="t"/>
              <a:pathLst>
                <a:path extrusionOk="0" h="1999" w="2119">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8"/>
            <p:cNvSpPr/>
            <p:nvPr/>
          </p:nvSpPr>
          <p:spPr>
            <a:xfrm>
              <a:off x="4008525" y="3642200"/>
              <a:ext cx="64325" cy="60525"/>
            </a:xfrm>
            <a:custGeom>
              <a:rect b="b" l="l" r="r" t="t"/>
              <a:pathLst>
                <a:path extrusionOk="0" h="2421" w="2573">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8"/>
            <p:cNvSpPr/>
            <p:nvPr/>
          </p:nvSpPr>
          <p:spPr>
            <a:xfrm>
              <a:off x="1777300" y="1209025"/>
              <a:ext cx="37825" cy="40825"/>
            </a:xfrm>
            <a:custGeom>
              <a:rect b="b" l="l" r="r" t="t"/>
              <a:pathLst>
                <a:path extrusionOk="0" h="1633" w="1513">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8"/>
            <p:cNvSpPr/>
            <p:nvPr/>
          </p:nvSpPr>
          <p:spPr>
            <a:xfrm>
              <a:off x="6769225" y="4440150"/>
              <a:ext cx="56750" cy="41625"/>
            </a:xfrm>
            <a:custGeom>
              <a:rect b="b" l="l" r="r" t="t"/>
              <a:pathLst>
                <a:path extrusionOk="0" h="1665" w="227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8"/>
            <p:cNvSpPr/>
            <p:nvPr/>
          </p:nvSpPr>
          <p:spPr>
            <a:xfrm>
              <a:off x="3637925" y="3139225"/>
              <a:ext cx="41625" cy="31250"/>
            </a:xfrm>
            <a:custGeom>
              <a:rect b="b" l="l" r="r" t="t"/>
              <a:pathLst>
                <a:path extrusionOk="0" h="1250" w="1665">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18"/>
            <p:cNvSpPr/>
            <p:nvPr/>
          </p:nvSpPr>
          <p:spPr>
            <a:xfrm>
              <a:off x="760000" y="2356400"/>
              <a:ext cx="37850" cy="31250"/>
            </a:xfrm>
            <a:custGeom>
              <a:rect b="b" l="l" r="r" t="t"/>
              <a:pathLst>
                <a:path extrusionOk="0" h="1250" w="1514">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18"/>
            <p:cNvSpPr/>
            <p:nvPr/>
          </p:nvSpPr>
          <p:spPr>
            <a:xfrm>
              <a:off x="771350" y="1153800"/>
              <a:ext cx="49175" cy="40900"/>
            </a:xfrm>
            <a:custGeom>
              <a:rect b="b" l="l" r="r" t="t"/>
              <a:pathLst>
                <a:path extrusionOk="0" h="1636" w="1967">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18"/>
            <p:cNvSpPr/>
            <p:nvPr/>
          </p:nvSpPr>
          <p:spPr>
            <a:xfrm>
              <a:off x="1467175" y="2396975"/>
              <a:ext cx="37850" cy="32775"/>
            </a:xfrm>
            <a:custGeom>
              <a:rect b="b" l="l" r="r" t="t"/>
              <a:pathLst>
                <a:path extrusionOk="0" h="1311" w="1514">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18"/>
            <p:cNvSpPr/>
            <p:nvPr/>
          </p:nvSpPr>
          <p:spPr>
            <a:xfrm>
              <a:off x="3331600" y="3670350"/>
              <a:ext cx="37825" cy="28600"/>
            </a:xfrm>
            <a:custGeom>
              <a:rect b="b" l="l" r="r" t="t"/>
              <a:pathLst>
                <a:path extrusionOk="0" h="1144" w="1513">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18"/>
            <p:cNvSpPr/>
            <p:nvPr/>
          </p:nvSpPr>
          <p:spPr>
            <a:xfrm>
              <a:off x="5725450" y="5058975"/>
              <a:ext cx="75650" cy="39225"/>
            </a:xfrm>
            <a:custGeom>
              <a:rect b="b" l="l" r="r" t="t"/>
              <a:pathLst>
                <a:path extrusionOk="0" h="1569" w="3026">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18"/>
            <p:cNvSpPr/>
            <p:nvPr/>
          </p:nvSpPr>
          <p:spPr>
            <a:xfrm>
              <a:off x="5649825" y="5094150"/>
              <a:ext cx="56750" cy="38075"/>
            </a:xfrm>
            <a:custGeom>
              <a:rect b="b" l="l" r="r" t="t"/>
              <a:pathLst>
                <a:path extrusionOk="0" h="1523" w="227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18"/>
            <p:cNvSpPr/>
            <p:nvPr/>
          </p:nvSpPr>
          <p:spPr>
            <a:xfrm>
              <a:off x="2314300" y="2049075"/>
              <a:ext cx="34050" cy="31275"/>
            </a:xfrm>
            <a:custGeom>
              <a:rect b="b" l="l" r="r" t="t"/>
              <a:pathLst>
                <a:path extrusionOk="0" h="1251" w="1362">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18"/>
            <p:cNvSpPr/>
            <p:nvPr/>
          </p:nvSpPr>
          <p:spPr>
            <a:xfrm>
              <a:off x="3513125" y="2976600"/>
              <a:ext cx="26500" cy="22725"/>
            </a:xfrm>
            <a:custGeom>
              <a:rect b="b" l="l" r="r" t="t"/>
              <a:pathLst>
                <a:path extrusionOk="0" h="909" w="106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18"/>
            <p:cNvSpPr/>
            <p:nvPr/>
          </p:nvSpPr>
          <p:spPr>
            <a:xfrm>
              <a:off x="1811325" y="3343425"/>
              <a:ext cx="30275" cy="25775"/>
            </a:xfrm>
            <a:custGeom>
              <a:rect b="b" l="l" r="r" t="t"/>
              <a:pathLst>
                <a:path extrusionOk="0" h="1031" w="1211">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18"/>
            <p:cNvSpPr/>
            <p:nvPr/>
          </p:nvSpPr>
          <p:spPr>
            <a:xfrm>
              <a:off x="5313250" y="4795275"/>
              <a:ext cx="22700" cy="23400"/>
            </a:xfrm>
            <a:custGeom>
              <a:rect b="b" l="l" r="r" t="t"/>
              <a:pathLst>
                <a:path extrusionOk="0" h="936" w="908">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18"/>
            <p:cNvSpPr/>
            <p:nvPr/>
          </p:nvSpPr>
          <p:spPr>
            <a:xfrm>
              <a:off x="5827550" y="4734775"/>
              <a:ext cx="34075" cy="30625"/>
            </a:xfrm>
            <a:custGeom>
              <a:rect b="b" l="l" r="r" t="t"/>
              <a:pathLst>
                <a:path extrusionOk="0" h="1225" w="1363">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18"/>
            <p:cNvSpPr/>
            <p:nvPr/>
          </p:nvSpPr>
          <p:spPr>
            <a:xfrm>
              <a:off x="6697375" y="4392275"/>
              <a:ext cx="37825" cy="28975"/>
            </a:xfrm>
            <a:custGeom>
              <a:rect b="b" l="l" r="r" t="t"/>
              <a:pathLst>
                <a:path extrusionOk="0" h="1159" w="1513">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18"/>
            <p:cNvSpPr/>
            <p:nvPr/>
          </p:nvSpPr>
          <p:spPr>
            <a:xfrm>
              <a:off x="1890750" y="2827700"/>
              <a:ext cx="34050" cy="28925"/>
            </a:xfrm>
            <a:custGeom>
              <a:rect b="b" l="l" r="r" t="t"/>
              <a:pathLst>
                <a:path extrusionOk="0" h="1157" w="1362">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18"/>
            <p:cNvSpPr/>
            <p:nvPr/>
          </p:nvSpPr>
          <p:spPr>
            <a:xfrm>
              <a:off x="1754600" y="1452550"/>
              <a:ext cx="22725" cy="18925"/>
            </a:xfrm>
            <a:custGeom>
              <a:rect b="b" l="l" r="r" t="t"/>
              <a:pathLst>
                <a:path extrusionOk="0" h="757" w="909">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18"/>
            <p:cNvSpPr/>
            <p:nvPr/>
          </p:nvSpPr>
          <p:spPr>
            <a:xfrm>
              <a:off x="6595250" y="4837225"/>
              <a:ext cx="18950" cy="20425"/>
            </a:xfrm>
            <a:custGeom>
              <a:rect b="b" l="l" r="r" t="t"/>
              <a:pathLst>
                <a:path extrusionOk="0" h="817" w="758">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18"/>
            <p:cNvSpPr/>
            <p:nvPr/>
          </p:nvSpPr>
          <p:spPr>
            <a:xfrm>
              <a:off x="1724350" y="1632400"/>
              <a:ext cx="18925" cy="18500"/>
            </a:xfrm>
            <a:custGeom>
              <a:rect b="b" l="l" r="r" t="t"/>
              <a:pathLst>
                <a:path extrusionOk="0" h="740" w="757">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18"/>
            <p:cNvSpPr/>
            <p:nvPr/>
          </p:nvSpPr>
          <p:spPr>
            <a:xfrm>
              <a:off x="873450" y="1443975"/>
              <a:ext cx="41625" cy="50200"/>
            </a:xfrm>
            <a:custGeom>
              <a:rect b="b" l="l" r="r" t="t"/>
              <a:pathLst>
                <a:path extrusionOk="0" h="2008" w="1665">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18"/>
            <p:cNvSpPr/>
            <p:nvPr/>
          </p:nvSpPr>
          <p:spPr>
            <a:xfrm>
              <a:off x="1054975" y="1327750"/>
              <a:ext cx="56750" cy="49200"/>
            </a:xfrm>
            <a:custGeom>
              <a:rect b="b" l="l" r="r" t="t"/>
              <a:pathLst>
                <a:path extrusionOk="0" h="1968" w="2270">
                  <a:moveTo>
                    <a:pt x="454" y="1"/>
                  </a:moveTo>
                  <a:lnTo>
                    <a:pt x="454" y="1"/>
                  </a:lnTo>
                  <a:cubicBezTo>
                    <a:pt x="303" y="606"/>
                    <a:pt x="152" y="1211"/>
                    <a:pt x="0" y="1967"/>
                  </a:cubicBezTo>
                  <a:cubicBezTo>
                    <a:pt x="2269" y="1816"/>
                    <a:pt x="757" y="757"/>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18"/>
            <p:cNvSpPr/>
            <p:nvPr/>
          </p:nvSpPr>
          <p:spPr>
            <a:xfrm>
              <a:off x="6440200" y="3697425"/>
              <a:ext cx="22725" cy="20425"/>
            </a:xfrm>
            <a:custGeom>
              <a:rect b="b" l="l" r="r" t="t"/>
              <a:pathLst>
                <a:path extrusionOk="0" h="817" w="909">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18"/>
            <p:cNvSpPr/>
            <p:nvPr/>
          </p:nvSpPr>
          <p:spPr>
            <a:xfrm>
              <a:off x="3297550" y="2708100"/>
              <a:ext cx="22725" cy="18925"/>
            </a:xfrm>
            <a:custGeom>
              <a:rect b="b" l="l" r="r" t="t"/>
              <a:pathLst>
                <a:path extrusionOk="0" h="757" w="909">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18"/>
            <p:cNvSpPr/>
            <p:nvPr/>
          </p:nvSpPr>
          <p:spPr>
            <a:xfrm>
              <a:off x="2590375" y="1577350"/>
              <a:ext cx="45400" cy="27100"/>
            </a:xfrm>
            <a:custGeom>
              <a:rect b="b" l="l" r="r" t="t"/>
              <a:pathLst>
                <a:path extrusionOk="0" h="1084" w="1816">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18"/>
            <p:cNvSpPr/>
            <p:nvPr/>
          </p:nvSpPr>
          <p:spPr>
            <a:xfrm>
              <a:off x="3649275" y="3941375"/>
              <a:ext cx="45400" cy="18500"/>
            </a:xfrm>
            <a:custGeom>
              <a:rect b="b" l="l" r="r" t="t"/>
              <a:pathLst>
                <a:path extrusionOk="0" h="740" w="1816">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18"/>
            <p:cNvSpPr/>
            <p:nvPr/>
          </p:nvSpPr>
          <p:spPr>
            <a:xfrm>
              <a:off x="2287825" y="1836875"/>
              <a:ext cx="30275" cy="24125"/>
            </a:xfrm>
            <a:custGeom>
              <a:rect b="b" l="l" r="r" t="t"/>
              <a:pathLst>
                <a:path extrusionOk="0" h="965" w="1211">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18"/>
            <p:cNvSpPr/>
            <p:nvPr/>
          </p:nvSpPr>
          <p:spPr>
            <a:xfrm>
              <a:off x="487700" y="268875"/>
              <a:ext cx="30300" cy="28175"/>
            </a:xfrm>
            <a:custGeom>
              <a:rect b="b" l="l" r="r" t="t"/>
              <a:pathLst>
                <a:path extrusionOk="0" h="1127" w="1212">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18"/>
            <p:cNvSpPr/>
            <p:nvPr/>
          </p:nvSpPr>
          <p:spPr>
            <a:xfrm>
              <a:off x="4004750" y="3606825"/>
              <a:ext cx="37850" cy="29250"/>
            </a:xfrm>
            <a:custGeom>
              <a:rect b="b" l="l" r="r" t="t"/>
              <a:pathLst>
                <a:path extrusionOk="0" h="1170" w="1514">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18"/>
            <p:cNvSpPr/>
            <p:nvPr/>
          </p:nvSpPr>
          <p:spPr>
            <a:xfrm>
              <a:off x="2700050" y="1260975"/>
              <a:ext cx="22700" cy="22000"/>
            </a:xfrm>
            <a:custGeom>
              <a:rect b="b" l="l" r="r" t="t"/>
              <a:pathLst>
                <a:path extrusionOk="0" h="880" w="908">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18"/>
            <p:cNvSpPr/>
            <p:nvPr/>
          </p:nvSpPr>
          <p:spPr>
            <a:xfrm>
              <a:off x="3736250" y="2023600"/>
              <a:ext cx="26500" cy="18925"/>
            </a:xfrm>
            <a:custGeom>
              <a:rect b="b" l="l" r="r" t="t"/>
              <a:pathLst>
                <a:path extrusionOk="0" h="757" w="106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18"/>
            <p:cNvSpPr/>
            <p:nvPr/>
          </p:nvSpPr>
          <p:spPr>
            <a:xfrm>
              <a:off x="6614175" y="5054675"/>
              <a:ext cx="45400" cy="28400"/>
            </a:xfrm>
            <a:custGeom>
              <a:rect b="b" l="l" r="r" t="t"/>
              <a:pathLst>
                <a:path extrusionOk="0" h="1136" w="1816">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18"/>
            <p:cNvSpPr/>
            <p:nvPr/>
          </p:nvSpPr>
          <p:spPr>
            <a:xfrm>
              <a:off x="903700" y="1456325"/>
              <a:ext cx="30275" cy="40125"/>
            </a:xfrm>
            <a:custGeom>
              <a:rect b="b" l="l" r="r" t="t"/>
              <a:pathLst>
                <a:path extrusionOk="0" h="1605" w="1211">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18"/>
            <p:cNvSpPr/>
            <p:nvPr/>
          </p:nvSpPr>
          <p:spPr>
            <a:xfrm>
              <a:off x="2730300" y="2186225"/>
              <a:ext cx="22700" cy="13050"/>
            </a:xfrm>
            <a:custGeom>
              <a:rect b="b" l="l" r="r" t="t"/>
              <a:pathLst>
                <a:path extrusionOk="0" h="522" w="908">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18"/>
            <p:cNvSpPr/>
            <p:nvPr/>
          </p:nvSpPr>
          <p:spPr>
            <a:xfrm>
              <a:off x="4889675" y="4512000"/>
              <a:ext cx="30275" cy="22700"/>
            </a:xfrm>
            <a:custGeom>
              <a:rect b="b" l="l" r="r" t="t"/>
              <a:pathLst>
                <a:path extrusionOk="0" h="908" w="1211">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18"/>
            <p:cNvSpPr/>
            <p:nvPr/>
          </p:nvSpPr>
          <p:spPr>
            <a:xfrm>
              <a:off x="5730250" y="4364500"/>
              <a:ext cx="14125" cy="9075"/>
            </a:xfrm>
            <a:custGeom>
              <a:rect b="b" l="l" r="r" t="t"/>
              <a:pathLst>
                <a:path extrusionOk="0" h="363" w="565">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18"/>
            <p:cNvSpPr/>
            <p:nvPr/>
          </p:nvSpPr>
          <p:spPr>
            <a:xfrm>
              <a:off x="4761100" y="4523350"/>
              <a:ext cx="22725" cy="22700"/>
            </a:xfrm>
            <a:custGeom>
              <a:rect b="b" l="l" r="r" t="t"/>
              <a:pathLst>
                <a:path extrusionOk="0" h="908" w="909">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18"/>
            <p:cNvSpPr/>
            <p:nvPr/>
          </p:nvSpPr>
          <p:spPr>
            <a:xfrm>
              <a:off x="6262450" y="4220800"/>
              <a:ext cx="11375" cy="11375"/>
            </a:xfrm>
            <a:custGeom>
              <a:rect b="b" l="l" r="r" t="t"/>
              <a:pathLst>
                <a:path extrusionOk="0" h="455" w="455">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18"/>
            <p:cNvSpPr/>
            <p:nvPr/>
          </p:nvSpPr>
          <p:spPr>
            <a:xfrm>
              <a:off x="5513675" y="3848700"/>
              <a:ext cx="30275" cy="24200"/>
            </a:xfrm>
            <a:custGeom>
              <a:rect b="b" l="l" r="r" t="t"/>
              <a:pathLst>
                <a:path extrusionOk="0" h="968" w="1211">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18"/>
            <p:cNvSpPr/>
            <p:nvPr/>
          </p:nvSpPr>
          <p:spPr>
            <a:xfrm>
              <a:off x="5733025" y="5146575"/>
              <a:ext cx="22700" cy="17800"/>
            </a:xfrm>
            <a:custGeom>
              <a:rect b="b" l="l" r="r" t="t"/>
              <a:pathLst>
                <a:path extrusionOk="0" h="712" w="908">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18"/>
            <p:cNvSpPr/>
            <p:nvPr/>
          </p:nvSpPr>
          <p:spPr>
            <a:xfrm>
              <a:off x="6833500" y="4481750"/>
              <a:ext cx="22725" cy="18925"/>
            </a:xfrm>
            <a:custGeom>
              <a:rect b="b" l="l" r="r" t="t"/>
              <a:pathLst>
                <a:path extrusionOk="0" h="757" w="909">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18"/>
            <p:cNvSpPr/>
            <p:nvPr/>
          </p:nvSpPr>
          <p:spPr>
            <a:xfrm>
              <a:off x="4821600" y="3903125"/>
              <a:ext cx="18000" cy="19675"/>
            </a:xfrm>
            <a:custGeom>
              <a:rect b="b" l="l" r="r" t="t"/>
              <a:pathLst>
                <a:path extrusionOk="0" h="787" w="72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18"/>
            <p:cNvSpPr/>
            <p:nvPr/>
          </p:nvSpPr>
          <p:spPr>
            <a:xfrm>
              <a:off x="6833500" y="4519550"/>
              <a:ext cx="30275" cy="30275"/>
            </a:xfrm>
            <a:custGeom>
              <a:rect b="b" l="l" r="r" t="t"/>
              <a:pathLst>
                <a:path extrusionOk="0" h="1211" w="1211">
                  <a:moveTo>
                    <a:pt x="1060" y="1"/>
                  </a:moveTo>
                  <a:lnTo>
                    <a:pt x="1060" y="1"/>
                  </a:lnTo>
                  <a:cubicBezTo>
                    <a:pt x="455" y="152"/>
                    <a:pt x="1" y="455"/>
                    <a:pt x="303" y="1211"/>
                  </a:cubicBezTo>
                  <a:cubicBezTo>
                    <a:pt x="908" y="1060"/>
                    <a:pt x="1211" y="757"/>
                    <a:pt x="106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18"/>
            <p:cNvSpPr/>
            <p:nvPr/>
          </p:nvSpPr>
          <p:spPr>
            <a:xfrm>
              <a:off x="4032400" y="4201900"/>
              <a:ext cx="29100" cy="34625"/>
            </a:xfrm>
            <a:custGeom>
              <a:rect b="b" l="l" r="r" t="t"/>
              <a:pathLst>
                <a:path extrusionOk="0" h="1385" w="1164">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18"/>
            <p:cNvSpPr/>
            <p:nvPr/>
          </p:nvSpPr>
          <p:spPr>
            <a:xfrm>
              <a:off x="4035000" y="4168100"/>
              <a:ext cx="30275" cy="22475"/>
            </a:xfrm>
            <a:custGeom>
              <a:rect b="b" l="l" r="r" t="t"/>
              <a:pathLst>
                <a:path extrusionOk="0" h="899" w="1211">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18"/>
            <p:cNvSpPr/>
            <p:nvPr/>
          </p:nvSpPr>
          <p:spPr>
            <a:xfrm>
              <a:off x="7083100" y="4515775"/>
              <a:ext cx="22725" cy="20500"/>
            </a:xfrm>
            <a:custGeom>
              <a:rect b="b" l="l" r="r" t="t"/>
              <a:pathLst>
                <a:path extrusionOk="0" h="820" w="909">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18"/>
            <p:cNvSpPr/>
            <p:nvPr/>
          </p:nvSpPr>
          <p:spPr>
            <a:xfrm>
              <a:off x="7056625" y="4667050"/>
              <a:ext cx="30275" cy="30275"/>
            </a:xfrm>
            <a:custGeom>
              <a:rect b="b" l="l" r="r" t="t"/>
              <a:pathLst>
                <a:path extrusionOk="0" h="1211" w="1211">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18"/>
            <p:cNvSpPr/>
            <p:nvPr/>
          </p:nvSpPr>
          <p:spPr>
            <a:xfrm>
              <a:off x="4000975" y="3623275"/>
              <a:ext cx="26500" cy="26500"/>
            </a:xfrm>
            <a:custGeom>
              <a:rect b="b" l="l" r="r" t="t"/>
              <a:pathLst>
                <a:path extrusionOk="0" h="1060" w="106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18"/>
            <p:cNvSpPr/>
            <p:nvPr/>
          </p:nvSpPr>
          <p:spPr>
            <a:xfrm>
              <a:off x="1505000" y="1709700"/>
              <a:ext cx="11375" cy="13275"/>
            </a:xfrm>
            <a:custGeom>
              <a:rect b="b" l="l" r="r" t="t"/>
              <a:pathLst>
                <a:path extrusionOk="0" h="531" w="455">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18"/>
            <p:cNvSpPr/>
            <p:nvPr/>
          </p:nvSpPr>
          <p:spPr>
            <a:xfrm>
              <a:off x="2155475" y="3245100"/>
              <a:ext cx="18925" cy="18950"/>
            </a:xfrm>
            <a:custGeom>
              <a:rect b="b" l="l" r="r" t="t"/>
              <a:pathLst>
                <a:path extrusionOk="0" h="758" w="757">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18"/>
            <p:cNvSpPr/>
            <p:nvPr/>
          </p:nvSpPr>
          <p:spPr>
            <a:xfrm>
              <a:off x="3789200" y="1951750"/>
              <a:ext cx="15150" cy="7575"/>
            </a:xfrm>
            <a:custGeom>
              <a:rect b="b" l="l" r="r" t="t"/>
              <a:pathLst>
                <a:path extrusionOk="0" h="303" w="606">
                  <a:moveTo>
                    <a:pt x="151" y="0"/>
                  </a:moveTo>
                  <a:cubicBezTo>
                    <a:pt x="151" y="0"/>
                    <a:pt x="0" y="303"/>
                    <a:pt x="0" y="303"/>
                  </a:cubicBezTo>
                  <a:lnTo>
                    <a:pt x="605" y="303"/>
                  </a:lnTo>
                  <a:cubicBezTo>
                    <a:pt x="605" y="152"/>
                    <a:pt x="605" y="152"/>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18"/>
            <p:cNvSpPr/>
            <p:nvPr/>
          </p:nvSpPr>
          <p:spPr>
            <a:xfrm>
              <a:off x="2299175" y="2560600"/>
              <a:ext cx="15150" cy="18950"/>
            </a:xfrm>
            <a:custGeom>
              <a:rect b="b" l="l" r="r" t="t"/>
              <a:pathLst>
                <a:path extrusionOk="0" h="758" w="606">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18"/>
            <p:cNvSpPr/>
            <p:nvPr/>
          </p:nvSpPr>
          <p:spPr>
            <a:xfrm>
              <a:off x="1285650" y="1545425"/>
              <a:ext cx="11375" cy="11750"/>
            </a:xfrm>
            <a:custGeom>
              <a:rect b="b" l="l" r="r" t="t"/>
              <a:pathLst>
                <a:path extrusionOk="0" h="470" w="455">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18"/>
            <p:cNvSpPr/>
            <p:nvPr/>
          </p:nvSpPr>
          <p:spPr>
            <a:xfrm>
              <a:off x="570900" y="435250"/>
              <a:ext cx="18950" cy="18950"/>
            </a:xfrm>
            <a:custGeom>
              <a:rect b="b" l="l" r="r" t="t"/>
              <a:pathLst>
                <a:path extrusionOk="0" h="758" w="758">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18"/>
            <p:cNvSpPr/>
            <p:nvPr/>
          </p:nvSpPr>
          <p:spPr>
            <a:xfrm>
              <a:off x="1667625" y="1747525"/>
              <a:ext cx="15150" cy="15150"/>
            </a:xfrm>
            <a:custGeom>
              <a:rect b="b" l="l" r="r" t="t"/>
              <a:pathLst>
                <a:path extrusionOk="0" h="606" w="606">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18"/>
            <p:cNvSpPr/>
            <p:nvPr/>
          </p:nvSpPr>
          <p:spPr>
            <a:xfrm>
              <a:off x="676800" y="439050"/>
              <a:ext cx="11375" cy="15150"/>
            </a:xfrm>
            <a:custGeom>
              <a:rect b="b" l="l" r="r" t="t"/>
              <a:pathLst>
                <a:path extrusionOk="0" h="606" w="455">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18"/>
            <p:cNvSpPr/>
            <p:nvPr/>
          </p:nvSpPr>
          <p:spPr>
            <a:xfrm>
              <a:off x="3203025" y="3691350"/>
              <a:ext cx="11350" cy="12950"/>
            </a:xfrm>
            <a:custGeom>
              <a:rect b="b" l="l" r="r" t="t"/>
              <a:pathLst>
                <a:path extrusionOk="0" h="518" w="454">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18"/>
            <p:cNvSpPr/>
            <p:nvPr/>
          </p:nvSpPr>
          <p:spPr>
            <a:xfrm>
              <a:off x="2650875" y="1743750"/>
              <a:ext cx="15150" cy="11375"/>
            </a:xfrm>
            <a:custGeom>
              <a:rect b="b" l="l" r="r" t="t"/>
              <a:pathLst>
                <a:path extrusionOk="0" h="455" w="606">
                  <a:moveTo>
                    <a:pt x="152" y="0"/>
                  </a:moveTo>
                  <a:cubicBezTo>
                    <a:pt x="1" y="0"/>
                    <a:pt x="1" y="152"/>
                    <a:pt x="1" y="303"/>
                  </a:cubicBezTo>
                  <a:lnTo>
                    <a:pt x="606" y="454"/>
                  </a:lnTo>
                  <a:cubicBezTo>
                    <a:pt x="606" y="303"/>
                    <a:pt x="606"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18"/>
            <p:cNvSpPr/>
            <p:nvPr/>
          </p:nvSpPr>
          <p:spPr>
            <a:xfrm>
              <a:off x="2038225" y="2190000"/>
              <a:ext cx="15150" cy="18925"/>
            </a:xfrm>
            <a:custGeom>
              <a:rect b="b" l="l" r="r" t="t"/>
              <a:pathLst>
                <a:path extrusionOk="0" h="757" w="606">
                  <a:moveTo>
                    <a:pt x="303" y="0"/>
                  </a:moveTo>
                  <a:cubicBezTo>
                    <a:pt x="303" y="303"/>
                    <a:pt x="152" y="454"/>
                    <a:pt x="1" y="757"/>
                  </a:cubicBezTo>
                  <a:cubicBezTo>
                    <a:pt x="455" y="605"/>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18"/>
            <p:cNvSpPr/>
            <p:nvPr/>
          </p:nvSpPr>
          <p:spPr>
            <a:xfrm>
              <a:off x="2408850" y="3339650"/>
              <a:ext cx="13750" cy="9850"/>
            </a:xfrm>
            <a:custGeom>
              <a:rect b="b" l="l" r="r" t="t"/>
              <a:pathLst>
                <a:path extrusionOk="0" h="394" w="55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18"/>
            <p:cNvSpPr/>
            <p:nvPr/>
          </p:nvSpPr>
          <p:spPr>
            <a:xfrm>
              <a:off x="4118200" y="4249575"/>
              <a:ext cx="11375" cy="9075"/>
            </a:xfrm>
            <a:custGeom>
              <a:rect b="b" l="l" r="r" t="t"/>
              <a:pathLst>
                <a:path extrusionOk="0" h="363" w="455">
                  <a:moveTo>
                    <a:pt x="244" y="0"/>
                  </a:moveTo>
                  <a:cubicBezTo>
                    <a:pt x="82" y="0"/>
                    <a:pt x="1" y="141"/>
                    <a:pt x="1" y="362"/>
                  </a:cubicBezTo>
                  <a:lnTo>
                    <a:pt x="303" y="211"/>
                  </a:lnTo>
                  <a:lnTo>
                    <a:pt x="454" y="60"/>
                  </a:lnTo>
                  <a:cubicBezTo>
                    <a:pt x="373" y="19"/>
                    <a:pt x="303" y="0"/>
                    <a:pt x="24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18"/>
            <p:cNvSpPr/>
            <p:nvPr/>
          </p:nvSpPr>
          <p:spPr>
            <a:xfrm>
              <a:off x="4061475" y="4235925"/>
              <a:ext cx="11375" cy="11375"/>
            </a:xfrm>
            <a:custGeom>
              <a:rect b="b" l="l" r="r" t="t"/>
              <a:pathLst>
                <a:path extrusionOk="0" h="455" w="455">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18"/>
            <p:cNvSpPr/>
            <p:nvPr/>
          </p:nvSpPr>
          <p:spPr>
            <a:xfrm>
              <a:off x="4061475" y="3634625"/>
              <a:ext cx="22725" cy="9850"/>
            </a:xfrm>
            <a:custGeom>
              <a:rect b="b" l="l" r="r" t="t"/>
              <a:pathLst>
                <a:path extrusionOk="0" h="394" w="909">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18"/>
            <p:cNvSpPr/>
            <p:nvPr/>
          </p:nvSpPr>
          <p:spPr>
            <a:xfrm>
              <a:off x="4042575" y="3610950"/>
              <a:ext cx="14475" cy="16125"/>
            </a:xfrm>
            <a:custGeom>
              <a:rect b="b" l="l" r="r" t="t"/>
              <a:pathLst>
                <a:path extrusionOk="0" h="645" w="579">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18"/>
            <p:cNvSpPr/>
            <p:nvPr/>
          </p:nvSpPr>
          <p:spPr>
            <a:xfrm>
              <a:off x="2348325" y="790750"/>
              <a:ext cx="15175" cy="12925"/>
            </a:xfrm>
            <a:custGeom>
              <a:rect b="b" l="l" r="r" t="t"/>
              <a:pathLst>
                <a:path extrusionOk="0" h="517" w="607">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18"/>
            <p:cNvSpPr/>
            <p:nvPr/>
          </p:nvSpPr>
          <p:spPr>
            <a:xfrm>
              <a:off x="5914550" y="4069525"/>
              <a:ext cx="11350" cy="15150"/>
            </a:xfrm>
            <a:custGeom>
              <a:rect b="b" l="l" r="r" t="t"/>
              <a:pathLst>
                <a:path extrusionOk="0" h="606" w="454">
                  <a:moveTo>
                    <a:pt x="0" y="1"/>
                  </a:moveTo>
                  <a:lnTo>
                    <a:pt x="454" y="606"/>
                  </a:lnTo>
                  <a:cubicBezTo>
                    <a:pt x="454" y="606"/>
                    <a:pt x="454" y="454"/>
                    <a:pt x="454" y="303"/>
                  </a:cubicBezTo>
                  <a:cubicBezTo>
                    <a:pt x="454" y="1"/>
                    <a:pt x="303"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18"/>
            <p:cNvSpPr/>
            <p:nvPr/>
          </p:nvSpPr>
          <p:spPr>
            <a:xfrm>
              <a:off x="238125" y="1392050"/>
              <a:ext cx="11350" cy="11950"/>
            </a:xfrm>
            <a:custGeom>
              <a:rect b="b" l="l" r="r" t="t"/>
              <a:pathLst>
                <a:path extrusionOk="0" h="478" w="454">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18"/>
            <p:cNvSpPr/>
            <p:nvPr/>
          </p:nvSpPr>
          <p:spPr>
            <a:xfrm>
              <a:off x="6451550" y="5060350"/>
              <a:ext cx="34050" cy="15725"/>
            </a:xfrm>
            <a:custGeom>
              <a:rect b="b" l="l" r="r" t="t"/>
              <a:pathLst>
                <a:path extrusionOk="0" h="629" w="1362">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18"/>
            <p:cNvSpPr/>
            <p:nvPr/>
          </p:nvSpPr>
          <p:spPr>
            <a:xfrm>
              <a:off x="6512050" y="5041450"/>
              <a:ext cx="26500" cy="34050"/>
            </a:xfrm>
            <a:custGeom>
              <a:rect b="b" l="l" r="r" t="t"/>
              <a:pathLst>
                <a:path extrusionOk="0" h="1362" w="106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18"/>
            <p:cNvSpPr/>
            <p:nvPr/>
          </p:nvSpPr>
          <p:spPr>
            <a:xfrm>
              <a:off x="6500700" y="5075475"/>
              <a:ext cx="26000" cy="19675"/>
            </a:xfrm>
            <a:custGeom>
              <a:rect b="b" l="l" r="r" t="t"/>
              <a:pathLst>
                <a:path extrusionOk="0" h="787" w="104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18"/>
            <p:cNvSpPr/>
            <p:nvPr/>
          </p:nvSpPr>
          <p:spPr>
            <a:xfrm>
              <a:off x="6602825" y="5049000"/>
              <a:ext cx="11375" cy="12950"/>
            </a:xfrm>
            <a:custGeom>
              <a:rect b="b" l="l" r="r" t="t"/>
              <a:pathLst>
                <a:path extrusionOk="0" h="518" w="455">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18"/>
            <p:cNvSpPr/>
            <p:nvPr/>
          </p:nvSpPr>
          <p:spPr>
            <a:xfrm>
              <a:off x="4821600" y="4534675"/>
              <a:ext cx="79450" cy="71875"/>
            </a:xfrm>
            <a:custGeom>
              <a:rect b="b" l="l" r="r" t="t"/>
              <a:pathLst>
                <a:path extrusionOk="0" h="2875" w="3178">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18"/>
            <p:cNvSpPr/>
            <p:nvPr/>
          </p:nvSpPr>
          <p:spPr>
            <a:xfrm>
              <a:off x="4927500" y="4546025"/>
              <a:ext cx="25" cy="11375"/>
            </a:xfrm>
            <a:custGeom>
              <a:rect b="b" l="l" r="r" t="t"/>
              <a:pathLst>
                <a:path extrusionOk="0" h="455" w="1">
                  <a:moveTo>
                    <a:pt x="0" y="1"/>
                  </a:moveTo>
                  <a:lnTo>
                    <a:pt x="0" y="454"/>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18"/>
            <p:cNvSpPr/>
            <p:nvPr/>
          </p:nvSpPr>
          <p:spPr>
            <a:xfrm>
              <a:off x="5995150" y="4114900"/>
              <a:ext cx="36650" cy="28175"/>
            </a:xfrm>
            <a:custGeom>
              <a:rect b="b" l="l" r="r" t="t"/>
              <a:pathLst>
                <a:path extrusionOk="0" h="1127" w="1466">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18"/>
            <p:cNvSpPr/>
            <p:nvPr/>
          </p:nvSpPr>
          <p:spPr>
            <a:xfrm>
              <a:off x="5937225" y="4039275"/>
              <a:ext cx="7600" cy="2850"/>
            </a:xfrm>
            <a:custGeom>
              <a:rect b="b" l="l" r="r" t="t"/>
              <a:pathLst>
                <a:path extrusionOk="0" h="114" w="304">
                  <a:moveTo>
                    <a:pt x="1" y="0"/>
                  </a:moveTo>
                  <a:cubicBezTo>
                    <a:pt x="76" y="76"/>
                    <a:pt x="152" y="114"/>
                    <a:pt x="209" y="114"/>
                  </a:cubicBezTo>
                  <a:cubicBezTo>
                    <a:pt x="265" y="114"/>
                    <a:pt x="303" y="76"/>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18"/>
            <p:cNvSpPr/>
            <p:nvPr/>
          </p:nvSpPr>
          <p:spPr>
            <a:xfrm>
              <a:off x="5865375" y="4648125"/>
              <a:ext cx="37850" cy="45275"/>
            </a:xfrm>
            <a:custGeom>
              <a:rect b="b" l="l" r="r" t="t"/>
              <a:pathLst>
                <a:path extrusionOk="0" h="1811" w="1514">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18"/>
            <p:cNvSpPr/>
            <p:nvPr/>
          </p:nvSpPr>
          <p:spPr>
            <a:xfrm>
              <a:off x="5865375" y="4655700"/>
              <a:ext cx="3800" cy="22725"/>
            </a:xfrm>
            <a:custGeom>
              <a:rect b="b" l="l" r="r" t="t"/>
              <a:pathLst>
                <a:path extrusionOk="0" h="909" w="152">
                  <a:moveTo>
                    <a:pt x="152" y="1"/>
                  </a:moveTo>
                  <a:lnTo>
                    <a:pt x="1" y="908"/>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18"/>
            <p:cNvSpPr/>
            <p:nvPr/>
          </p:nvSpPr>
          <p:spPr>
            <a:xfrm>
              <a:off x="7090675" y="4602750"/>
              <a:ext cx="64300" cy="36525"/>
            </a:xfrm>
            <a:custGeom>
              <a:rect b="b" l="l" r="r" t="t"/>
              <a:pathLst>
                <a:path extrusionOk="0" h="1461" w="2572">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18"/>
            <p:cNvSpPr/>
            <p:nvPr/>
          </p:nvSpPr>
          <p:spPr>
            <a:xfrm>
              <a:off x="7170075" y="4586300"/>
              <a:ext cx="68100" cy="49575"/>
            </a:xfrm>
            <a:custGeom>
              <a:rect b="b" l="l" r="r" t="t"/>
              <a:pathLst>
                <a:path extrusionOk="0" h="1983" w="2724">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18"/>
            <p:cNvSpPr/>
            <p:nvPr/>
          </p:nvSpPr>
          <p:spPr>
            <a:xfrm>
              <a:off x="7132275" y="4481750"/>
              <a:ext cx="56750" cy="37825"/>
            </a:xfrm>
            <a:custGeom>
              <a:rect b="b" l="l" r="r" t="t"/>
              <a:pathLst>
                <a:path extrusionOk="0" h="1513" w="227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18"/>
            <p:cNvSpPr/>
            <p:nvPr/>
          </p:nvSpPr>
          <p:spPr>
            <a:xfrm>
              <a:off x="7136050" y="4598625"/>
              <a:ext cx="56750" cy="38200"/>
            </a:xfrm>
            <a:custGeom>
              <a:rect b="b" l="l" r="r" t="t"/>
              <a:pathLst>
                <a:path extrusionOk="0" h="1528" w="227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18"/>
            <p:cNvSpPr/>
            <p:nvPr/>
          </p:nvSpPr>
          <p:spPr>
            <a:xfrm>
              <a:off x="7200350" y="4557375"/>
              <a:ext cx="52950" cy="49175"/>
            </a:xfrm>
            <a:custGeom>
              <a:rect b="b" l="l" r="r" t="t"/>
              <a:pathLst>
                <a:path extrusionOk="0" h="1967" w="2118">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18"/>
            <p:cNvSpPr/>
            <p:nvPr/>
          </p:nvSpPr>
          <p:spPr>
            <a:xfrm>
              <a:off x="7192775" y="4515775"/>
              <a:ext cx="45400" cy="41625"/>
            </a:xfrm>
            <a:custGeom>
              <a:rect b="b" l="l" r="r" t="t"/>
              <a:pathLst>
                <a:path extrusionOk="0" h="1665" w="1816">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18"/>
            <p:cNvSpPr/>
            <p:nvPr/>
          </p:nvSpPr>
          <p:spPr>
            <a:xfrm>
              <a:off x="3573625" y="3944725"/>
              <a:ext cx="3800" cy="11375"/>
            </a:xfrm>
            <a:custGeom>
              <a:rect b="b" l="l" r="r" t="t"/>
              <a:pathLst>
                <a:path extrusionOk="0" h="455" w="152">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18"/>
            <p:cNvSpPr/>
            <p:nvPr/>
          </p:nvSpPr>
          <p:spPr>
            <a:xfrm>
              <a:off x="7192775" y="4648125"/>
              <a:ext cx="87000" cy="56775"/>
            </a:xfrm>
            <a:custGeom>
              <a:rect b="b" l="l" r="r" t="t"/>
              <a:pathLst>
                <a:path extrusionOk="0" h="2271" w="348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18"/>
            <p:cNvSpPr/>
            <p:nvPr/>
          </p:nvSpPr>
          <p:spPr>
            <a:xfrm>
              <a:off x="7157025" y="4661775"/>
              <a:ext cx="13075" cy="9075"/>
            </a:xfrm>
            <a:custGeom>
              <a:rect b="b" l="l" r="r" t="t"/>
              <a:pathLst>
                <a:path extrusionOk="0" h="363" w="523">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18"/>
            <p:cNvSpPr/>
            <p:nvPr/>
          </p:nvSpPr>
          <p:spPr>
            <a:xfrm>
              <a:off x="5559050" y="3846400"/>
              <a:ext cx="11375" cy="3800"/>
            </a:xfrm>
            <a:custGeom>
              <a:rect b="b" l="l" r="r" t="t"/>
              <a:pathLst>
                <a:path extrusionOk="0" h="152" w="455">
                  <a:moveTo>
                    <a:pt x="1" y="1"/>
                  </a:moveTo>
                  <a:cubicBezTo>
                    <a:pt x="152" y="152"/>
                    <a:pt x="152" y="152"/>
                    <a:pt x="303" y="152"/>
                  </a:cubicBezTo>
                  <a:lnTo>
                    <a:pt x="454" y="152"/>
                  </a:lnTo>
                  <a:lnTo>
                    <a:pt x="303"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18"/>
            <p:cNvSpPr/>
            <p:nvPr/>
          </p:nvSpPr>
          <p:spPr>
            <a:xfrm>
              <a:off x="7211675" y="4621675"/>
              <a:ext cx="75675" cy="56750"/>
            </a:xfrm>
            <a:custGeom>
              <a:rect b="b" l="l" r="r" t="t"/>
              <a:pathLst>
                <a:path extrusionOk="0" h="2270" w="3027">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18"/>
            <p:cNvSpPr/>
            <p:nvPr/>
          </p:nvSpPr>
          <p:spPr>
            <a:xfrm>
              <a:off x="7245725" y="4587625"/>
              <a:ext cx="52975" cy="52975"/>
            </a:xfrm>
            <a:custGeom>
              <a:rect b="b" l="l" r="r" t="t"/>
              <a:pathLst>
                <a:path extrusionOk="0" h="2119" w="2119">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18"/>
            <p:cNvSpPr/>
            <p:nvPr/>
          </p:nvSpPr>
          <p:spPr>
            <a:xfrm>
              <a:off x="7321625" y="4591400"/>
              <a:ext cx="3525" cy="9075"/>
            </a:xfrm>
            <a:custGeom>
              <a:rect b="b" l="l" r="r" t="t"/>
              <a:pathLst>
                <a:path extrusionOk="0" h="363" w="141">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18"/>
            <p:cNvSpPr/>
            <p:nvPr/>
          </p:nvSpPr>
          <p:spPr>
            <a:xfrm>
              <a:off x="7189000" y="4635375"/>
              <a:ext cx="34050" cy="65725"/>
            </a:xfrm>
            <a:custGeom>
              <a:rect b="b" l="l" r="r" t="t"/>
              <a:pathLst>
                <a:path extrusionOk="0" h="2629" w="1362">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18"/>
            <p:cNvSpPr/>
            <p:nvPr/>
          </p:nvSpPr>
          <p:spPr>
            <a:xfrm>
              <a:off x="7192775" y="4625450"/>
              <a:ext cx="22725" cy="22700"/>
            </a:xfrm>
            <a:custGeom>
              <a:rect b="b" l="l" r="r" t="t"/>
              <a:pathLst>
                <a:path extrusionOk="0" h="908" w="909">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18"/>
            <p:cNvSpPr/>
            <p:nvPr/>
          </p:nvSpPr>
          <p:spPr>
            <a:xfrm>
              <a:off x="4734625" y="4572500"/>
              <a:ext cx="105925" cy="71875"/>
            </a:xfrm>
            <a:custGeom>
              <a:rect b="b" l="l" r="r" t="t"/>
              <a:pathLst>
                <a:path extrusionOk="0" h="2875" w="4237">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8"/>
            <p:cNvSpPr/>
            <p:nvPr/>
          </p:nvSpPr>
          <p:spPr>
            <a:xfrm>
              <a:off x="4814050" y="4515775"/>
              <a:ext cx="11375" cy="18925"/>
            </a:xfrm>
            <a:custGeom>
              <a:rect b="b" l="l" r="r" t="t"/>
              <a:pathLst>
                <a:path extrusionOk="0" h="757" w="455">
                  <a:moveTo>
                    <a:pt x="454" y="1"/>
                  </a:moveTo>
                  <a:cubicBezTo>
                    <a:pt x="152" y="152"/>
                    <a:pt x="0" y="454"/>
                    <a:pt x="303" y="757"/>
                  </a:cubicBezTo>
                  <a:lnTo>
                    <a:pt x="454"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18"/>
            <p:cNvSpPr/>
            <p:nvPr/>
          </p:nvSpPr>
          <p:spPr>
            <a:xfrm>
              <a:off x="4129550" y="4205675"/>
              <a:ext cx="25" cy="11375"/>
            </a:xfrm>
            <a:custGeom>
              <a:rect b="b" l="l" r="r" t="t"/>
              <a:pathLst>
                <a:path extrusionOk="0" h="455" w="1">
                  <a:moveTo>
                    <a:pt x="0" y="454"/>
                  </a:moveTo>
                  <a:cubicBezTo>
                    <a:pt x="0" y="303"/>
                    <a:pt x="0" y="152"/>
                    <a:pt x="0" y="0"/>
                  </a:cubicBezTo>
                  <a:cubicBezTo>
                    <a:pt x="0" y="152"/>
                    <a:pt x="0" y="303"/>
                    <a:pt x="0" y="454"/>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18"/>
            <p:cNvSpPr/>
            <p:nvPr/>
          </p:nvSpPr>
          <p:spPr>
            <a:xfrm>
              <a:off x="7223025" y="4517300"/>
              <a:ext cx="41625" cy="32525"/>
            </a:xfrm>
            <a:custGeom>
              <a:rect b="b" l="l" r="r" t="t"/>
              <a:pathLst>
                <a:path extrusionOk="0" h="1301" w="1665">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18"/>
            <p:cNvSpPr/>
            <p:nvPr/>
          </p:nvSpPr>
          <p:spPr>
            <a:xfrm>
              <a:off x="7223025" y="4549800"/>
              <a:ext cx="41625" cy="49200"/>
            </a:xfrm>
            <a:custGeom>
              <a:rect b="b" l="l" r="r" t="t"/>
              <a:pathLst>
                <a:path extrusionOk="0" h="1968" w="1665">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18"/>
            <p:cNvSpPr/>
            <p:nvPr/>
          </p:nvSpPr>
          <p:spPr>
            <a:xfrm>
              <a:off x="7238150" y="4538475"/>
              <a:ext cx="15150" cy="22700"/>
            </a:xfrm>
            <a:custGeom>
              <a:rect b="b" l="l" r="r" t="t"/>
              <a:pathLst>
                <a:path extrusionOk="0" h="908" w="606">
                  <a:moveTo>
                    <a:pt x="606" y="0"/>
                  </a:moveTo>
                  <a:lnTo>
                    <a:pt x="1" y="454"/>
                  </a:lnTo>
                  <a:cubicBezTo>
                    <a:pt x="1" y="605"/>
                    <a:pt x="152" y="756"/>
                    <a:pt x="303" y="908"/>
                  </a:cubicBezTo>
                  <a:cubicBezTo>
                    <a:pt x="455" y="605"/>
                    <a:pt x="606" y="303"/>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18"/>
            <p:cNvSpPr/>
            <p:nvPr/>
          </p:nvSpPr>
          <p:spPr>
            <a:xfrm>
              <a:off x="7264625" y="4587625"/>
              <a:ext cx="22725" cy="7600"/>
            </a:xfrm>
            <a:custGeom>
              <a:rect b="b" l="l" r="r" t="t"/>
              <a:pathLst>
                <a:path extrusionOk="0" h="304" w="909">
                  <a:moveTo>
                    <a:pt x="1" y="1"/>
                  </a:moveTo>
                  <a:cubicBezTo>
                    <a:pt x="303" y="152"/>
                    <a:pt x="606" y="303"/>
                    <a:pt x="908" y="303"/>
                  </a:cubicBezTo>
                  <a:cubicBezTo>
                    <a:pt x="606" y="1"/>
                    <a:pt x="303" y="1"/>
                    <a:pt x="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18"/>
            <p:cNvSpPr/>
            <p:nvPr/>
          </p:nvSpPr>
          <p:spPr>
            <a:xfrm>
              <a:off x="4764875" y="4621675"/>
              <a:ext cx="34075" cy="26475"/>
            </a:xfrm>
            <a:custGeom>
              <a:rect b="b" l="l" r="r" t="t"/>
              <a:pathLst>
                <a:path extrusionOk="0" h="1059" w="1363">
                  <a:moveTo>
                    <a:pt x="303" y="0"/>
                  </a:moveTo>
                  <a:cubicBezTo>
                    <a:pt x="1" y="1059"/>
                    <a:pt x="908" y="756"/>
                    <a:pt x="1362" y="908"/>
                  </a:cubicBezTo>
                  <a:cubicBezTo>
                    <a:pt x="1362" y="151"/>
                    <a:pt x="1060"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18"/>
            <p:cNvSpPr/>
            <p:nvPr/>
          </p:nvSpPr>
          <p:spPr>
            <a:xfrm>
              <a:off x="7151175" y="4455275"/>
              <a:ext cx="11375" cy="15150"/>
            </a:xfrm>
            <a:custGeom>
              <a:rect b="b" l="l" r="r" t="t"/>
              <a:pathLst>
                <a:path extrusionOk="0" h="606" w="455">
                  <a:moveTo>
                    <a:pt x="454" y="0"/>
                  </a:moveTo>
                  <a:lnTo>
                    <a:pt x="454" y="0"/>
                  </a:lnTo>
                  <a:cubicBezTo>
                    <a:pt x="152" y="151"/>
                    <a:pt x="1" y="454"/>
                    <a:pt x="303" y="605"/>
                  </a:cubicBezTo>
                  <a:cubicBezTo>
                    <a:pt x="454" y="454"/>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18"/>
            <p:cNvSpPr/>
            <p:nvPr/>
          </p:nvSpPr>
          <p:spPr>
            <a:xfrm>
              <a:off x="5672500" y="5083050"/>
              <a:ext cx="64325" cy="30275"/>
            </a:xfrm>
            <a:custGeom>
              <a:rect b="b" l="l" r="r" t="t"/>
              <a:pathLst>
                <a:path extrusionOk="0" h="1211" w="2573">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18"/>
            <p:cNvSpPr/>
            <p:nvPr/>
          </p:nvSpPr>
          <p:spPr>
            <a:xfrm>
              <a:off x="5736800" y="5090600"/>
              <a:ext cx="18925" cy="15150"/>
            </a:xfrm>
            <a:custGeom>
              <a:rect b="b" l="l" r="r" t="t"/>
              <a:pathLst>
                <a:path extrusionOk="0" h="606" w="757">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18"/>
            <p:cNvSpPr/>
            <p:nvPr/>
          </p:nvSpPr>
          <p:spPr>
            <a:xfrm>
              <a:off x="5528800" y="3903125"/>
              <a:ext cx="3800" cy="11375"/>
            </a:xfrm>
            <a:custGeom>
              <a:rect b="b" l="l" r="r" t="t"/>
              <a:pathLst>
                <a:path extrusionOk="0" h="455" w="152">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18"/>
            <p:cNvSpPr/>
            <p:nvPr/>
          </p:nvSpPr>
          <p:spPr>
            <a:xfrm>
              <a:off x="899925" y="1463900"/>
              <a:ext cx="15150" cy="18925"/>
            </a:xfrm>
            <a:custGeom>
              <a:rect b="b" l="l" r="r" t="t"/>
              <a:pathLst>
                <a:path extrusionOk="0" h="757" w="606">
                  <a:moveTo>
                    <a:pt x="454" y="0"/>
                  </a:moveTo>
                  <a:lnTo>
                    <a:pt x="454" y="0"/>
                  </a:lnTo>
                  <a:cubicBezTo>
                    <a:pt x="0" y="152"/>
                    <a:pt x="0" y="454"/>
                    <a:pt x="152" y="757"/>
                  </a:cubicBezTo>
                  <a:cubicBezTo>
                    <a:pt x="605" y="605"/>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18"/>
            <p:cNvSpPr/>
            <p:nvPr/>
          </p:nvSpPr>
          <p:spPr>
            <a:xfrm>
              <a:off x="4840525" y="4546025"/>
              <a:ext cx="26500" cy="19525"/>
            </a:xfrm>
            <a:custGeom>
              <a:rect b="b" l="l" r="r" t="t"/>
              <a:pathLst>
                <a:path extrusionOk="0" h="781" w="106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18"/>
            <p:cNvSpPr/>
            <p:nvPr/>
          </p:nvSpPr>
          <p:spPr>
            <a:xfrm>
              <a:off x="7207900" y="4595200"/>
              <a:ext cx="60525" cy="45400"/>
            </a:xfrm>
            <a:custGeom>
              <a:rect b="b" l="l" r="r" t="t"/>
              <a:pathLst>
                <a:path extrusionOk="0" h="1816" w="2421">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31" name="Google Shape;1731;p18"/>
          <p:cNvSpPr txBox="1"/>
          <p:nvPr>
            <p:ph type="title"/>
          </p:nvPr>
        </p:nvSpPr>
        <p:spPr>
          <a:xfrm>
            <a:off x="2290025" y="3102788"/>
            <a:ext cx="4563900" cy="531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000"/>
              <a:buNone/>
              <a:defRPr sz="25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1732" name="Google Shape;1732;p18"/>
          <p:cNvSpPr txBox="1"/>
          <p:nvPr>
            <p:ph idx="1" type="subTitle"/>
          </p:nvPr>
        </p:nvSpPr>
        <p:spPr>
          <a:xfrm>
            <a:off x="1048200" y="1413525"/>
            <a:ext cx="7047600" cy="172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2500"/>
              <a:buNone/>
              <a:defRPr sz="33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733" name="Shape 173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734" name="Shape 1734"/>
        <p:cNvGrpSpPr/>
        <p:nvPr/>
      </p:nvGrpSpPr>
      <p:grpSpPr>
        <a:xfrm>
          <a:off x="0" y="0"/>
          <a:ext cx="0" cy="0"/>
          <a:chOff x="0" y="0"/>
          <a:chExt cx="0" cy="0"/>
        </a:xfrm>
      </p:grpSpPr>
      <p:pic>
        <p:nvPicPr>
          <p:cNvPr id="1735" name="Google Shape;1735;p20"/>
          <p:cNvPicPr preferRelativeResize="0"/>
          <p:nvPr/>
        </p:nvPicPr>
        <p:blipFill rotWithShape="1">
          <a:blip r:embed="rId2">
            <a:alphaModFix amt="70000"/>
          </a:blip>
          <a:srcRect b="15425" l="0" r="0" t="5834"/>
          <a:stretch/>
        </p:blipFill>
        <p:spPr>
          <a:xfrm>
            <a:off x="0" y="0"/>
            <a:ext cx="9144003" cy="5143498"/>
          </a:xfrm>
          <a:prstGeom prst="rect">
            <a:avLst/>
          </a:prstGeom>
          <a:noFill/>
          <a:ln>
            <a:noFill/>
          </a:ln>
        </p:spPr>
      </p:pic>
      <p:pic>
        <p:nvPicPr>
          <p:cNvPr id="1736" name="Google Shape;1736;p20"/>
          <p:cNvPicPr preferRelativeResize="0"/>
          <p:nvPr/>
        </p:nvPicPr>
        <p:blipFill rotWithShape="1">
          <a:blip r:embed="rId3">
            <a:alphaModFix amt="80000"/>
          </a:blip>
          <a:srcRect b="0" l="0" r="0" t="0"/>
          <a:stretch/>
        </p:blipFill>
        <p:spPr>
          <a:xfrm flipH="1" rot="-4818406">
            <a:off x="4847928" y="-2044422"/>
            <a:ext cx="2969756" cy="3634149"/>
          </a:xfrm>
          <a:prstGeom prst="rect">
            <a:avLst/>
          </a:prstGeom>
          <a:noFill/>
          <a:ln>
            <a:noFill/>
          </a:ln>
        </p:spPr>
      </p:pic>
      <p:pic>
        <p:nvPicPr>
          <p:cNvPr id="1737" name="Google Shape;1737;p20"/>
          <p:cNvPicPr preferRelativeResize="0"/>
          <p:nvPr/>
        </p:nvPicPr>
        <p:blipFill rotWithShape="1">
          <a:blip r:embed="rId4">
            <a:alphaModFix amt="50000"/>
          </a:blip>
          <a:srcRect b="0" l="0" r="0" t="0"/>
          <a:stretch/>
        </p:blipFill>
        <p:spPr>
          <a:xfrm flipH="1" rot="-8377658">
            <a:off x="-1346313" y="3381792"/>
            <a:ext cx="2813212" cy="3634150"/>
          </a:xfrm>
          <a:prstGeom prst="rect">
            <a:avLst/>
          </a:prstGeom>
          <a:noFill/>
          <a:ln>
            <a:noFill/>
          </a:ln>
        </p:spPr>
      </p:pic>
      <p:pic>
        <p:nvPicPr>
          <p:cNvPr id="1738" name="Google Shape;1738;p20"/>
          <p:cNvPicPr preferRelativeResize="0"/>
          <p:nvPr/>
        </p:nvPicPr>
        <p:blipFill rotWithShape="1">
          <a:blip r:embed="rId3">
            <a:alphaModFix amt="80000"/>
          </a:blip>
          <a:srcRect b="0" l="0" r="0" t="0"/>
          <a:stretch/>
        </p:blipFill>
        <p:spPr>
          <a:xfrm flipH="1" rot="4459710">
            <a:off x="3655428" y="3469992"/>
            <a:ext cx="2969757" cy="3634149"/>
          </a:xfrm>
          <a:prstGeom prst="rect">
            <a:avLst/>
          </a:prstGeom>
          <a:noFill/>
          <a:ln>
            <a:noFill/>
          </a:ln>
        </p:spPr>
      </p:pic>
      <p:pic>
        <p:nvPicPr>
          <p:cNvPr id="1739" name="Google Shape;1739;p20"/>
          <p:cNvPicPr preferRelativeResize="0"/>
          <p:nvPr/>
        </p:nvPicPr>
        <p:blipFill rotWithShape="1">
          <a:blip r:embed="rId4">
            <a:alphaModFix amt="50000"/>
          </a:blip>
          <a:srcRect b="0" l="0" r="0" t="0"/>
          <a:stretch/>
        </p:blipFill>
        <p:spPr>
          <a:xfrm flipH="1">
            <a:off x="7867738" y="-1016534"/>
            <a:ext cx="2813212" cy="3634151"/>
          </a:xfrm>
          <a:prstGeom prst="rect">
            <a:avLst/>
          </a:prstGeom>
          <a:noFill/>
          <a:ln>
            <a:noFill/>
          </a:ln>
        </p:spPr>
      </p:pic>
      <p:pic>
        <p:nvPicPr>
          <p:cNvPr id="1740" name="Google Shape;1740;p20"/>
          <p:cNvPicPr preferRelativeResize="0"/>
          <p:nvPr/>
        </p:nvPicPr>
        <p:blipFill rotWithShape="1">
          <a:blip r:embed="rId5">
            <a:alphaModFix amt="80000"/>
          </a:blip>
          <a:srcRect b="0" l="0" r="0" t="0"/>
          <a:stretch/>
        </p:blipFill>
        <p:spPr>
          <a:xfrm flipH="1" rot="-2566282">
            <a:off x="-18571" y="-1559856"/>
            <a:ext cx="2557353" cy="2665043"/>
          </a:xfrm>
          <a:prstGeom prst="rect">
            <a:avLst/>
          </a:prstGeom>
          <a:noFill/>
          <a:ln>
            <a:noFill/>
          </a:ln>
        </p:spPr>
      </p:pic>
      <p:pic>
        <p:nvPicPr>
          <p:cNvPr id="1741" name="Google Shape;1741;p20"/>
          <p:cNvPicPr preferRelativeResize="0"/>
          <p:nvPr/>
        </p:nvPicPr>
        <p:blipFill rotWithShape="1">
          <a:blip r:embed="rId6">
            <a:alphaModFix amt="80000"/>
          </a:blip>
          <a:srcRect b="0" l="0" r="0" t="0"/>
          <a:stretch/>
        </p:blipFill>
        <p:spPr>
          <a:xfrm flipH="1" rot="7394998">
            <a:off x="7141297" y="2942941"/>
            <a:ext cx="2217512" cy="2665049"/>
          </a:xfrm>
          <a:prstGeom prst="rect">
            <a:avLst/>
          </a:prstGeom>
          <a:noFill/>
          <a:ln>
            <a:noFill/>
          </a:ln>
        </p:spPr>
      </p:pic>
      <p:grpSp>
        <p:nvGrpSpPr>
          <p:cNvPr id="1742" name="Google Shape;1742;p20"/>
          <p:cNvGrpSpPr/>
          <p:nvPr/>
        </p:nvGrpSpPr>
        <p:grpSpPr>
          <a:xfrm rot="-6952273">
            <a:off x="7264807" y="1860101"/>
            <a:ext cx="2970232" cy="2118042"/>
            <a:chOff x="238125" y="268875"/>
            <a:chExt cx="7117300" cy="5075275"/>
          </a:xfrm>
        </p:grpSpPr>
        <p:sp>
          <p:nvSpPr>
            <p:cNvPr id="1743" name="Google Shape;1743;p20"/>
            <p:cNvSpPr/>
            <p:nvPr/>
          </p:nvSpPr>
          <p:spPr>
            <a:xfrm>
              <a:off x="6432650" y="5007400"/>
              <a:ext cx="158850" cy="136775"/>
            </a:xfrm>
            <a:custGeom>
              <a:rect b="b" l="l" r="r" t="t"/>
              <a:pathLst>
                <a:path extrusionOk="0" h="5471" w="6354">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20"/>
            <p:cNvSpPr/>
            <p:nvPr/>
          </p:nvSpPr>
          <p:spPr>
            <a:xfrm>
              <a:off x="6500700" y="4979725"/>
              <a:ext cx="147525" cy="137375"/>
            </a:xfrm>
            <a:custGeom>
              <a:rect b="b" l="l" r="r" t="t"/>
              <a:pathLst>
                <a:path extrusionOk="0" h="5495" w="5901">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20"/>
            <p:cNvSpPr/>
            <p:nvPr/>
          </p:nvSpPr>
          <p:spPr>
            <a:xfrm>
              <a:off x="6723825" y="4460000"/>
              <a:ext cx="136175" cy="110025"/>
            </a:xfrm>
            <a:custGeom>
              <a:rect b="b" l="l" r="r" t="t"/>
              <a:pathLst>
                <a:path extrusionOk="0" h="4401" w="5447">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20"/>
            <p:cNvSpPr/>
            <p:nvPr/>
          </p:nvSpPr>
          <p:spPr>
            <a:xfrm>
              <a:off x="4859425" y="4523350"/>
              <a:ext cx="143725" cy="144075"/>
            </a:xfrm>
            <a:custGeom>
              <a:rect b="b" l="l" r="r" t="t"/>
              <a:pathLst>
                <a:path extrusionOk="0" h="5763" w="5749">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20"/>
            <p:cNvSpPr/>
            <p:nvPr/>
          </p:nvSpPr>
          <p:spPr>
            <a:xfrm>
              <a:off x="4787850" y="3903125"/>
              <a:ext cx="120775" cy="102150"/>
            </a:xfrm>
            <a:custGeom>
              <a:rect b="b" l="l" r="r" t="t"/>
              <a:pathLst>
                <a:path extrusionOk="0" h="4086" w="4831">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20"/>
            <p:cNvSpPr/>
            <p:nvPr/>
          </p:nvSpPr>
          <p:spPr>
            <a:xfrm>
              <a:off x="5903200" y="3980075"/>
              <a:ext cx="143725" cy="161325"/>
            </a:xfrm>
            <a:custGeom>
              <a:rect b="b" l="l" r="r" t="t"/>
              <a:pathLst>
                <a:path extrusionOk="0" h="6453" w="5749">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20"/>
            <p:cNvSpPr/>
            <p:nvPr/>
          </p:nvSpPr>
          <p:spPr>
            <a:xfrm>
              <a:off x="5797300" y="4614100"/>
              <a:ext cx="162650" cy="149250"/>
            </a:xfrm>
            <a:custGeom>
              <a:rect b="b" l="l" r="r" t="t"/>
              <a:pathLst>
                <a:path extrusionOk="0" h="5970" w="6506">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20"/>
            <p:cNvSpPr/>
            <p:nvPr/>
          </p:nvSpPr>
          <p:spPr>
            <a:xfrm>
              <a:off x="7037725" y="4486400"/>
              <a:ext cx="185325" cy="167025"/>
            </a:xfrm>
            <a:custGeom>
              <a:rect b="b" l="l" r="r" t="t"/>
              <a:pathLst>
                <a:path extrusionOk="0" h="6681" w="7413">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20"/>
            <p:cNvSpPr/>
            <p:nvPr/>
          </p:nvSpPr>
          <p:spPr>
            <a:xfrm>
              <a:off x="3532025" y="3876650"/>
              <a:ext cx="128600" cy="101200"/>
            </a:xfrm>
            <a:custGeom>
              <a:rect b="b" l="l" r="r" t="t"/>
              <a:pathLst>
                <a:path extrusionOk="0" h="4048" w="5144">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20"/>
            <p:cNvSpPr/>
            <p:nvPr/>
          </p:nvSpPr>
          <p:spPr>
            <a:xfrm>
              <a:off x="7075550" y="4655700"/>
              <a:ext cx="170200" cy="93275"/>
            </a:xfrm>
            <a:custGeom>
              <a:rect b="b" l="l" r="r" t="t"/>
              <a:pathLst>
                <a:path extrusionOk="0" h="3731" w="6808">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20"/>
            <p:cNvSpPr/>
            <p:nvPr/>
          </p:nvSpPr>
          <p:spPr>
            <a:xfrm>
              <a:off x="4420750" y="3236450"/>
              <a:ext cx="113475" cy="102175"/>
            </a:xfrm>
            <a:custGeom>
              <a:rect b="b" l="l" r="r" t="t"/>
              <a:pathLst>
                <a:path extrusionOk="0" h="4087" w="4539">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20"/>
            <p:cNvSpPr/>
            <p:nvPr/>
          </p:nvSpPr>
          <p:spPr>
            <a:xfrm>
              <a:off x="7060425" y="4489300"/>
              <a:ext cx="121025" cy="88450"/>
            </a:xfrm>
            <a:custGeom>
              <a:rect b="b" l="l" r="r" t="t"/>
              <a:pathLst>
                <a:path extrusionOk="0" h="3538" w="4841">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20"/>
            <p:cNvSpPr/>
            <p:nvPr/>
          </p:nvSpPr>
          <p:spPr>
            <a:xfrm>
              <a:off x="5521225" y="3800050"/>
              <a:ext cx="124825" cy="110675"/>
            </a:xfrm>
            <a:custGeom>
              <a:rect b="b" l="l" r="r" t="t"/>
              <a:pathLst>
                <a:path extrusionOk="0" h="4427" w="4993">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20"/>
            <p:cNvSpPr/>
            <p:nvPr/>
          </p:nvSpPr>
          <p:spPr>
            <a:xfrm>
              <a:off x="7260850" y="4576275"/>
              <a:ext cx="94575" cy="133825"/>
            </a:xfrm>
            <a:custGeom>
              <a:rect b="b" l="l" r="r" t="t"/>
              <a:pathLst>
                <a:path extrusionOk="0" h="5353" w="3783">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20"/>
            <p:cNvSpPr/>
            <p:nvPr/>
          </p:nvSpPr>
          <p:spPr>
            <a:xfrm>
              <a:off x="5938900" y="4650650"/>
              <a:ext cx="96675" cy="122300"/>
            </a:xfrm>
            <a:custGeom>
              <a:rect b="b" l="l" r="r" t="t"/>
              <a:pathLst>
                <a:path extrusionOk="0" h="4892" w="3867">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20"/>
            <p:cNvSpPr/>
            <p:nvPr/>
          </p:nvSpPr>
          <p:spPr>
            <a:xfrm>
              <a:off x="5926400" y="4098800"/>
              <a:ext cx="112950" cy="74450"/>
            </a:xfrm>
            <a:custGeom>
              <a:rect b="b" l="l" r="r" t="t"/>
              <a:pathLst>
                <a:path extrusionOk="0" h="2978" w="4518">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20"/>
            <p:cNvSpPr/>
            <p:nvPr/>
          </p:nvSpPr>
          <p:spPr>
            <a:xfrm>
              <a:off x="5846475" y="4595475"/>
              <a:ext cx="128600" cy="82950"/>
            </a:xfrm>
            <a:custGeom>
              <a:rect b="b" l="l" r="r" t="t"/>
              <a:pathLst>
                <a:path extrusionOk="0" h="3318" w="5144">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20"/>
            <p:cNvSpPr/>
            <p:nvPr/>
          </p:nvSpPr>
          <p:spPr>
            <a:xfrm>
              <a:off x="6648200" y="4341000"/>
              <a:ext cx="87000" cy="80250"/>
            </a:xfrm>
            <a:custGeom>
              <a:rect b="b" l="l" r="r" t="t"/>
              <a:pathLst>
                <a:path extrusionOk="0" h="3210" w="348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20"/>
            <p:cNvSpPr/>
            <p:nvPr/>
          </p:nvSpPr>
          <p:spPr>
            <a:xfrm>
              <a:off x="7064200" y="4619975"/>
              <a:ext cx="151300" cy="81125"/>
            </a:xfrm>
            <a:custGeom>
              <a:rect b="b" l="l" r="r" t="t"/>
              <a:pathLst>
                <a:path extrusionOk="0" h="3245" w="6052">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20"/>
            <p:cNvSpPr/>
            <p:nvPr/>
          </p:nvSpPr>
          <p:spPr>
            <a:xfrm>
              <a:off x="4711950" y="4504675"/>
              <a:ext cx="124800" cy="94325"/>
            </a:xfrm>
            <a:custGeom>
              <a:rect b="b" l="l" r="r" t="t"/>
              <a:pathLst>
                <a:path extrusionOk="0" h="3773" w="4992">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20"/>
            <p:cNvSpPr/>
            <p:nvPr/>
          </p:nvSpPr>
          <p:spPr>
            <a:xfrm>
              <a:off x="4046350" y="4170825"/>
              <a:ext cx="108675" cy="67125"/>
            </a:xfrm>
            <a:custGeom>
              <a:rect b="b" l="l" r="r" t="t"/>
              <a:pathLst>
                <a:path extrusionOk="0" h="2685" w="4347">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20"/>
            <p:cNvSpPr/>
            <p:nvPr/>
          </p:nvSpPr>
          <p:spPr>
            <a:xfrm>
              <a:off x="5903200" y="4614100"/>
              <a:ext cx="102125" cy="104750"/>
            </a:xfrm>
            <a:custGeom>
              <a:rect b="b" l="l" r="r" t="t"/>
              <a:pathLst>
                <a:path extrusionOk="0" h="4190" w="4085">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20"/>
            <p:cNvSpPr/>
            <p:nvPr/>
          </p:nvSpPr>
          <p:spPr>
            <a:xfrm>
              <a:off x="7238150" y="4500650"/>
              <a:ext cx="98350" cy="98350"/>
            </a:xfrm>
            <a:custGeom>
              <a:rect b="b" l="l" r="r" t="t"/>
              <a:pathLst>
                <a:path extrusionOk="0" h="3934" w="3934">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20"/>
            <p:cNvSpPr/>
            <p:nvPr/>
          </p:nvSpPr>
          <p:spPr>
            <a:xfrm>
              <a:off x="2843750" y="3056450"/>
              <a:ext cx="87000" cy="68750"/>
            </a:xfrm>
            <a:custGeom>
              <a:rect b="b" l="l" r="r" t="t"/>
              <a:pathLst>
                <a:path extrusionOk="0" h="2750" w="348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20"/>
            <p:cNvSpPr/>
            <p:nvPr/>
          </p:nvSpPr>
          <p:spPr>
            <a:xfrm>
              <a:off x="4802700" y="4591400"/>
              <a:ext cx="98350" cy="80650"/>
            </a:xfrm>
            <a:custGeom>
              <a:rect b="b" l="l" r="r" t="t"/>
              <a:pathLst>
                <a:path extrusionOk="0" h="3226" w="3934">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20"/>
            <p:cNvSpPr/>
            <p:nvPr/>
          </p:nvSpPr>
          <p:spPr>
            <a:xfrm>
              <a:off x="4715725" y="4587625"/>
              <a:ext cx="98350" cy="74625"/>
            </a:xfrm>
            <a:custGeom>
              <a:rect b="b" l="l" r="r" t="t"/>
              <a:pathLst>
                <a:path extrusionOk="0" h="2985" w="3934">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20"/>
            <p:cNvSpPr/>
            <p:nvPr/>
          </p:nvSpPr>
          <p:spPr>
            <a:xfrm>
              <a:off x="3732450" y="3279475"/>
              <a:ext cx="87025" cy="70250"/>
            </a:xfrm>
            <a:custGeom>
              <a:rect b="b" l="l" r="r" t="t"/>
              <a:pathLst>
                <a:path extrusionOk="0" h="2810" w="3481">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20"/>
            <p:cNvSpPr/>
            <p:nvPr/>
          </p:nvSpPr>
          <p:spPr>
            <a:xfrm>
              <a:off x="7151175" y="4447700"/>
              <a:ext cx="124825" cy="80400"/>
            </a:xfrm>
            <a:custGeom>
              <a:rect b="b" l="l" r="r" t="t"/>
              <a:pathLst>
                <a:path extrusionOk="0" h="3216" w="4993">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20"/>
            <p:cNvSpPr/>
            <p:nvPr/>
          </p:nvSpPr>
          <p:spPr>
            <a:xfrm>
              <a:off x="5593100" y="3857750"/>
              <a:ext cx="64300" cy="73225"/>
            </a:xfrm>
            <a:custGeom>
              <a:rect b="b" l="l" r="r" t="t"/>
              <a:pathLst>
                <a:path extrusionOk="0" h="2929" w="2572">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20"/>
            <p:cNvSpPr/>
            <p:nvPr/>
          </p:nvSpPr>
          <p:spPr>
            <a:xfrm>
              <a:off x="5676300" y="5090600"/>
              <a:ext cx="117250" cy="68825"/>
            </a:xfrm>
            <a:custGeom>
              <a:rect b="b" l="l" r="r" t="t"/>
              <a:pathLst>
                <a:path extrusionOk="0" h="2753" w="469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20"/>
            <p:cNvSpPr/>
            <p:nvPr/>
          </p:nvSpPr>
          <p:spPr>
            <a:xfrm>
              <a:off x="5982600" y="3985550"/>
              <a:ext cx="65200" cy="76450"/>
            </a:xfrm>
            <a:custGeom>
              <a:rect b="b" l="l" r="r" t="t"/>
              <a:pathLst>
                <a:path extrusionOk="0" h="3058" w="2608">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20"/>
            <p:cNvSpPr/>
            <p:nvPr/>
          </p:nvSpPr>
          <p:spPr>
            <a:xfrm>
              <a:off x="4035000" y="4184275"/>
              <a:ext cx="113475" cy="78150"/>
            </a:xfrm>
            <a:custGeom>
              <a:rect b="b" l="l" r="r" t="t"/>
              <a:pathLst>
                <a:path extrusionOk="0" h="3126" w="4539">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20"/>
            <p:cNvSpPr/>
            <p:nvPr/>
          </p:nvSpPr>
          <p:spPr>
            <a:xfrm>
              <a:off x="3724900" y="3298050"/>
              <a:ext cx="98300" cy="84550"/>
            </a:xfrm>
            <a:custGeom>
              <a:rect b="b" l="l" r="r" t="t"/>
              <a:pathLst>
                <a:path extrusionOk="0" h="3382" w="3932">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20"/>
            <p:cNvSpPr/>
            <p:nvPr/>
          </p:nvSpPr>
          <p:spPr>
            <a:xfrm>
              <a:off x="979350" y="1281925"/>
              <a:ext cx="79425" cy="72325"/>
            </a:xfrm>
            <a:custGeom>
              <a:rect b="b" l="l" r="r" t="t"/>
              <a:pathLst>
                <a:path extrusionOk="0" h="2893" w="3177">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20"/>
            <p:cNvSpPr/>
            <p:nvPr/>
          </p:nvSpPr>
          <p:spPr>
            <a:xfrm>
              <a:off x="7215475" y="4685950"/>
              <a:ext cx="83225" cy="68550"/>
            </a:xfrm>
            <a:custGeom>
              <a:rect b="b" l="l" r="r" t="t"/>
              <a:pathLst>
                <a:path extrusionOk="0" h="2742" w="3329">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20"/>
            <p:cNvSpPr/>
            <p:nvPr/>
          </p:nvSpPr>
          <p:spPr>
            <a:xfrm>
              <a:off x="5854025" y="4738900"/>
              <a:ext cx="109700" cy="45000"/>
            </a:xfrm>
            <a:custGeom>
              <a:rect b="b" l="l" r="r" t="t"/>
              <a:pathLst>
                <a:path extrusionOk="0" h="1800" w="4388">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20"/>
            <p:cNvSpPr/>
            <p:nvPr/>
          </p:nvSpPr>
          <p:spPr>
            <a:xfrm>
              <a:off x="5494775" y="3852400"/>
              <a:ext cx="64300" cy="95375"/>
            </a:xfrm>
            <a:custGeom>
              <a:rect b="b" l="l" r="r" t="t"/>
              <a:pathLst>
                <a:path extrusionOk="0" h="3815" w="2572">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20"/>
            <p:cNvSpPr/>
            <p:nvPr/>
          </p:nvSpPr>
          <p:spPr>
            <a:xfrm>
              <a:off x="4016100" y="3611925"/>
              <a:ext cx="98350" cy="83225"/>
            </a:xfrm>
            <a:custGeom>
              <a:rect b="b" l="l" r="r" t="t"/>
              <a:pathLst>
                <a:path extrusionOk="0" h="3329" w="3934">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20"/>
            <p:cNvSpPr/>
            <p:nvPr/>
          </p:nvSpPr>
          <p:spPr>
            <a:xfrm>
              <a:off x="5649825" y="5058475"/>
              <a:ext cx="109675" cy="52625"/>
            </a:xfrm>
            <a:custGeom>
              <a:rect b="b" l="l" r="r" t="t"/>
              <a:pathLst>
                <a:path extrusionOk="0" h="2105" w="4387">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20"/>
            <p:cNvSpPr/>
            <p:nvPr/>
          </p:nvSpPr>
          <p:spPr>
            <a:xfrm>
              <a:off x="7083100" y="4447425"/>
              <a:ext cx="79450" cy="74650"/>
            </a:xfrm>
            <a:custGeom>
              <a:rect b="b" l="l" r="r" t="t"/>
              <a:pathLst>
                <a:path extrusionOk="0" h="2986" w="3178">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20"/>
            <p:cNvSpPr/>
            <p:nvPr/>
          </p:nvSpPr>
          <p:spPr>
            <a:xfrm>
              <a:off x="2302950" y="779400"/>
              <a:ext cx="75675" cy="64650"/>
            </a:xfrm>
            <a:custGeom>
              <a:rect b="b" l="l" r="r" t="t"/>
              <a:pathLst>
                <a:path extrusionOk="0" h="2586" w="3027">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20"/>
            <p:cNvSpPr/>
            <p:nvPr/>
          </p:nvSpPr>
          <p:spPr>
            <a:xfrm>
              <a:off x="3694650" y="3951225"/>
              <a:ext cx="75650" cy="48150"/>
            </a:xfrm>
            <a:custGeom>
              <a:rect b="b" l="l" r="r" t="t"/>
              <a:pathLst>
                <a:path extrusionOk="0" h="1926" w="3026">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20"/>
            <p:cNvSpPr/>
            <p:nvPr/>
          </p:nvSpPr>
          <p:spPr>
            <a:xfrm>
              <a:off x="5895625" y="3982550"/>
              <a:ext cx="71875" cy="75650"/>
            </a:xfrm>
            <a:custGeom>
              <a:rect b="b" l="l" r="r" t="t"/>
              <a:pathLst>
                <a:path extrusionOk="0" h="3026" w="2875">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20"/>
            <p:cNvSpPr/>
            <p:nvPr/>
          </p:nvSpPr>
          <p:spPr>
            <a:xfrm>
              <a:off x="5744350" y="5073000"/>
              <a:ext cx="71875" cy="70575"/>
            </a:xfrm>
            <a:custGeom>
              <a:rect b="b" l="l" r="r" t="t"/>
              <a:pathLst>
                <a:path extrusionOk="0" h="2823" w="2875">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20"/>
            <p:cNvSpPr/>
            <p:nvPr/>
          </p:nvSpPr>
          <p:spPr>
            <a:xfrm>
              <a:off x="6723825" y="4434675"/>
              <a:ext cx="68100" cy="58425"/>
            </a:xfrm>
            <a:custGeom>
              <a:rect b="b" l="l" r="r" t="t"/>
              <a:pathLst>
                <a:path extrusionOk="0" h="2337" w="2724">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20"/>
            <p:cNvSpPr/>
            <p:nvPr/>
          </p:nvSpPr>
          <p:spPr>
            <a:xfrm>
              <a:off x="2408850" y="3517825"/>
              <a:ext cx="60525" cy="45500"/>
            </a:xfrm>
            <a:custGeom>
              <a:rect b="b" l="l" r="r" t="t"/>
              <a:pathLst>
                <a:path extrusionOk="0" h="1820" w="2421">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20"/>
            <p:cNvSpPr/>
            <p:nvPr/>
          </p:nvSpPr>
          <p:spPr>
            <a:xfrm>
              <a:off x="5797300" y="4663275"/>
              <a:ext cx="49200" cy="64300"/>
            </a:xfrm>
            <a:custGeom>
              <a:rect b="b" l="l" r="r" t="t"/>
              <a:pathLst>
                <a:path extrusionOk="0" h="2572" w="1968">
                  <a:moveTo>
                    <a:pt x="1" y="0"/>
                  </a:moveTo>
                  <a:cubicBezTo>
                    <a:pt x="1" y="908"/>
                    <a:pt x="1" y="1815"/>
                    <a:pt x="757" y="2572"/>
                  </a:cubicBezTo>
                  <a:cubicBezTo>
                    <a:pt x="1967" y="756"/>
                    <a:pt x="1816" y="454"/>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20"/>
            <p:cNvSpPr/>
            <p:nvPr/>
          </p:nvSpPr>
          <p:spPr>
            <a:xfrm>
              <a:off x="2885350" y="1790500"/>
              <a:ext cx="60525" cy="49125"/>
            </a:xfrm>
            <a:custGeom>
              <a:rect b="b" l="l" r="r" t="t"/>
              <a:pathLst>
                <a:path extrusionOk="0" h="1965" w="2421">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20"/>
            <p:cNvSpPr/>
            <p:nvPr/>
          </p:nvSpPr>
          <p:spPr>
            <a:xfrm>
              <a:off x="2393725" y="3339650"/>
              <a:ext cx="64300" cy="52975"/>
            </a:xfrm>
            <a:custGeom>
              <a:rect b="b" l="l" r="r" t="t"/>
              <a:pathLst>
                <a:path extrusionOk="0" h="2119" w="2572">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20"/>
            <p:cNvSpPr/>
            <p:nvPr/>
          </p:nvSpPr>
          <p:spPr>
            <a:xfrm>
              <a:off x="5324575" y="3816000"/>
              <a:ext cx="56750" cy="44025"/>
            </a:xfrm>
            <a:custGeom>
              <a:rect b="b" l="l" r="r" t="t"/>
              <a:pathLst>
                <a:path extrusionOk="0" h="1761" w="227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20"/>
            <p:cNvSpPr/>
            <p:nvPr/>
          </p:nvSpPr>
          <p:spPr>
            <a:xfrm>
              <a:off x="1020925" y="1735450"/>
              <a:ext cx="56775" cy="46875"/>
            </a:xfrm>
            <a:custGeom>
              <a:rect b="b" l="l" r="r" t="t"/>
              <a:pathLst>
                <a:path extrusionOk="0" h="1875" w="2271">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20"/>
            <p:cNvSpPr/>
            <p:nvPr/>
          </p:nvSpPr>
          <p:spPr>
            <a:xfrm>
              <a:off x="6587700" y="5014975"/>
              <a:ext cx="68100" cy="48225"/>
            </a:xfrm>
            <a:custGeom>
              <a:rect b="b" l="l" r="r" t="t"/>
              <a:pathLst>
                <a:path extrusionOk="0" h="1929" w="2724">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20"/>
            <p:cNvSpPr/>
            <p:nvPr/>
          </p:nvSpPr>
          <p:spPr>
            <a:xfrm>
              <a:off x="741075" y="1122200"/>
              <a:ext cx="60550" cy="61875"/>
            </a:xfrm>
            <a:custGeom>
              <a:rect b="b" l="l" r="r" t="t"/>
              <a:pathLst>
                <a:path extrusionOk="0" h="2475" w="2422">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20"/>
            <p:cNvSpPr/>
            <p:nvPr/>
          </p:nvSpPr>
          <p:spPr>
            <a:xfrm>
              <a:off x="2223550" y="3772450"/>
              <a:ext cx="60525" cy="36150"/>
            </a:xfrm>
            <a:custGeom>
              <a:rect b="b" l="l" r="r" t="t"/>
              <a:pathLst>
                <a:path extrusionOk="0" h="1446" w="2421">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20"/>
            <p:cNvSpPr/>
            <p:nvPr/>
          </p:nvSpPr>
          <p:spPr>
            <a:xfrm>
              <a:off x="1023175" y="1315225"/>
              <a:ext cx="65850" cy="61725"/>
            </a:xfrm>
            <a:custGeom>
              <a:rect b="b" l="l" r="r" t="t"/>
              <a:pathLst>
                <a:path extrusionOk="0" h="2469" w="2634">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20"/>
            <p:cNvSpPr/>
            <p:nvPr/>
          </p:nvSpPr>
          <p:spPr>
            <a:xfrm>
              <a:off x="5517450" y="3799575"/>
              <a:ext cx="52975" cy="58200"/>
            </a:xfrm>
            <a:custGeom>
              <a:rect b="b" l="l" r="r" t="t"/>
              <a:pathLst>
                <a:path extrusionOk="0" h="2328" w="2119">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20"/>
            <p:cNvSpPr/>
            <p:nvPr/>
          </p:nvSpPr>
          <p:spPr>
            <a:xfrm>
              <a:off x="5169525" y="4587300"/>
              <a:ext cx="52975" cy="45025"/>
            </a:xfrm>
            <a:custGeom>
              <a:rect b="b" l="l" r="r" t="t"/>
              <a:pathLst>
                <a:path extrusionOk="0" h="1801" w="2119">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20"/>
            <p:cNvSpPr/>
            <p:nvPr/>
          </p:nvSpPr>
          <p:spPr>
            <a:xfrm>
              <a:off x="5657375" y="4375850"/>
              <a:ext cx="49200" cy="43050"/>
            </a:xfrm>
            <a:custGeom>
              <a:rect b="b" l="l" r="r" t="t"/>
              <a:pathLst>
                <a:path extrusionOk="0" h="1722" w="1968">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20"/>
            <p:cNvSpPr/>
            <p:nvPr/>
          </p:nvSpPr>
          <p:spPr>
            <a:xfrm>
              <a:off x="5040950" y="5306000"/>
              <a:ext cx="56750" cy="38150"/>
            </a:xfrm>
            <a:custGeom>
              <a:rect b="b" l="l" r="r" t="t"/>
              <a:pathLst>
                <a:path extrusionOk="0" h="1526" w="227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20"/>
            <p:cNvSpPr/>
            <p:nvPr/>
          </p:nvSpPr>
          <p:spPr>
            <a:xfrm>
              <a:off x="4821600" y="4504425"/>
              <a:ext cx="79450" cy="51450"/>
            </a:xfrm>
            <a:custGeom>
              <a:rect b="b" l="l" r="r" t="t"/>
              <a:pathLst>
                <a:path extrusionOk="0" h="2058" w="3178">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20"/>
            <p:cNvSpPr/>
            <p:nvPr/>
          </p:nvSpPr>
          <p:spPr>
            <a:xfrm>
              <a:off x="971775" y="1627250"/>
              <a:ext cx="56750" cy="47125"/>
            </a:xfrm>
            <a:custGeom>
              <a:rect b="b" l="l" r="r" t="t"/>
              <a:pathLst>
                <a:path extrusionOk="0" h="1885" w="227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20"/>
            <p:cNvSpPr/>
            <p:nvPr/>
          </p:nvSpPr>
          <p:spPr>
            <a:xfrm>
              <a:off x="1989075" y="2155950"/>
              <a:ext cx="56750" cy="53300"/>
            </a:xfrm>
            <a:custGeom>
              <a:rect b="b" l="l" r="r" t="t"/>
              <a:pathLst>
                <a:path extrusionOk="0" h="2132" w="227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20"/>
            <p:cNvSpPr/>
            <p:nvPr/>
          </p:nvSpPr>
          <p:spPr>
            <a:xfrm>
              <a:off x="3513125" y="3880450"/>
              <a:ext cx="75650" cy="37825"/>
            </a:xfrm>
            <a:custGeom>
              <a:rect b="b" l="l" r="r" t="t"/>
              <a:pathLst>
                <a:path extrusionOk="0" h="1513" w="3026">
                  <a:moveTo>
                    <a:pt x="2118" y="0"/>
                  </a:moveTo>
                  <a:cubicBezTo>
                    <a:pt x="1059" y="0"/>
                    <a:pt x="0" y="0"/>
                    <a:pt x="757" y="1513"/>
                  </a:cubicBezTo>
                  <a:cubicBezTo>
                    <a:pt x="1664" y="1362"/>
                    <a:pt x="3026" y="1513"/>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20"/>
            <p:cNvSpPr/>
            <p:nvPr/>
          </p:nvSpPr>
          <p:spPr>
            <a:xfrm>
              <a:off x="4057700" y="3664875"/>
              <a:ext cx="91400" cy="42950"/>
            </a:xfrm>
            <a:custGeom>
              <a:rect b="b" l="l" r="r" t="t"/>
              <a:pathLst>
                <a:path extrusionOk="0" h="1718" w="3656">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20"/>
            <p:cNvSpPr/>
            <p:nvPr/>
          </p:nvSpPr>
          <p:spPr>
            <a:xfrm>
              <a:off x="1758375" y="2596950"/>
              <a:ext cx="60550" cy="44000"/>
            </a:xfrm>
            <a:custGeom>
              <a:rect b="b" l="l" r="r" t="t"/>
              <a:pathLst>
                <a:path extrusionOk="0" h="1760" w="2422">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20"/>
            <p:cNvSpPr/>
            <p:nvPr/>
          </p:nvSpPr>
          <p:spPr>
            <a:xfrm>
              <a:off x="7177650" y="4734775"/>
              <a:ext cx="83225" cy="28725"/>
            </a:xfrm>
            <a:custGeom>
              <a:rect b="b" l="l" r="r" t="t"/>
              <a:pathLst>
                <a:path extrusionOk="0" h="1149" w="3329">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20"/>
            <p:cNvSpPr/>
            <p:nvPr/>
          </p:nvSpPr>
          <p:spPr>
            <a:xfrm>
              <a:off x="2571450" y="1535750"/>
              <a:ext cx="60550" cy="51125"/>
            </a:xfrm>
            <a:custGeom>
              <a:rect b="b" l="l" r="r" t="t"/>
              <a:pathLst>
                <a:path extrusionOk="0" h="2045" w="2422">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20"/>
            <p:cNvSpPr/>
            <p:nvPr/>
          </p:nvSpPr>
          <p:spPr>
            <a:xfrm>
              <a:off x="2049575" y="3032325"/>
              <a:ext cx="49200" cy="35400"/>
            </a:xfrm>
            <a:custGeom>
              <a:rect b="b" l="l" r="r" t="t"/>
              <a:pathLst>
                <a:path extrusionOk="0" h="1416" w="1968">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20"/>
            <p:cNvSpPr/>
            <p:nvPr/>
          </p:nvSpPr>
          <p:spPr>
            <a:xfrm>
              <a:off x="3376975" y="3037100"/>
              <a:ext cx="49200" cy="36325"/>
            </a:xfrm>
            <a:custGeom>
              <a:rect b="b" l="l" r="r" t="t"/>
              <a:pathLst>
                <a:path extrusionOk="0" h="1453" w="1968">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20"/>
            <p:cNvSpPr/>
            <p:nvPr/>
          </p:nvSpPr>
          <p:spPr>
            <a:xfrm>
              <a:off x="2276475" y="752150"/>
              <a:ext cx="52975" cy="49975"/>
            </a:xfrm>
            <a:custGeom>
              <a:rect b="b" l="l" r="r" t="t"/>
              <a:pathLst>
                <a:path extrusionOk="0" h="1999" w="2119">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20"/>
            <p:cNvSpPr/>
            <p:nvPr/>
          </p:nvSpPr>
          <p:spPr>
            <a:xfrm>
              <a:off x="4008525" y="3642200"/>
              <a:ext cx="64325" cy="60525"/>
            </a:xfrm>
            <a:custGeom>
              <a:rect b="b" l="l" r="r" t="t"/>
              <a:pathLst>
                <a:path extrusionOk="0" h="2421" w="2573">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20"/>
            <p:cNvSpPr/>
            <p:nvPr/>
          </p:nvSpPr>
          <p:spPr>
            <a:xfrm>
              <a:off x="1777300" y="1209025"/>
              <a:ext cx="37825" cy="40825"/>
            </a:xfrm>
            <a:custGeom>
              <a:rect b="b" l="l" r="r" t="t"/>
              <a:pathLst>
                <a:path extrusionOk="0" h="1633" w="1513">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20"/>
            <p:cNvSpPr/>
            <p:nvPr/>
          </p:nvSpPr>
          <p:spPr>
            <a:xfrm>
              <a:off x="6769225" y="4440150"/>
              <a:ext cx="56750" cy="41625"/>
            </a:xfrm>
            <a:custGeom>
              <a:rect b="b" l="l" r="r" t="t"/>
              <a:pathLst>
                <a:path extrusionOk="0" h="1665" w="227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20"/>
            <p:cNvSpPr/>
            <p:nvPr/>
          </p:nvSpPr>
          <p:spPr>
            <a:xfrm>
              <a:off x="3637925" y="3139225"/>
              <a:ext cx="41625" cy="31250"/>
            </a:xfrm>
            <a:custGeom>
              <a:rect b="b" l="l" r="r" t="t"/>
              <a:pathLst>
                <a:path extrusionOk="0" h="1250" w="1665">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20"/>
            <p:cNvSpPr/>
            <p:nvPr/>
          </p:nvSpPr>
          <p:spPr>
            <a:xfrm>
              <a:off x="760000" y="2356400"/>
              <a:ext cx="37850" cy="31250"/>
            </a:xfrm>
            <a:custGeom>
              <a:rect b="b" l="l" r="r" t="t"/>
              <a:pathLst>
                <a:path extrusionOk="0" h="1250" w="1514">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20"/>
            <p:cNvSpPr/>
            <p:nvPr/>
          </p:nvSpPr>
          <p:spPr>
            <a:xfrm>
              <a:off x="771350" y="1153800"/>
              <a:ext cx="49175" cy="40900"/>
            </a:xfrm>
            <a:custGeom>
              <a:rect b="b" l="l" r="r" t="t"/>
              <a:pathLst>
                <a:path extrusionOk="0" h="1636" w="1967">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20"/>
            <p:cNvSpPr/>
            <p:nvPr/>
          </p:nvSpPr>
          <p:spPr>
            <a:xfrm>
              <a:off x="1467175" y="2396975"/>
              <a:ext cx="37850" cy="32775"/>
            </a:xfrm>
            <a:custGeom>
              <a:rect b="b" l="l" r="r" t="t"/>
              <a:pathLst>
                <a:path extrusionOk="0" h="1311" w="1514">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20"/>
            <p:cNvSpPr/>
            <p:nvPr/>
          </p:nvSpPr>
          <p:spPr>
            <a:xfrm>
              <a:off x="3331600" y="3670350"/>
              <a:ext cx="37825" cy="28600"/>
            </a:xfrm>
            <a:custGeom>
              <a:rect b="b" l="l" r="r" t="t"/>
              <a:pathLst>
                <a:path extrusionOk="0" h="1144" w="1513">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20"/>
            <p:cNvSpPr/>
            <p:nvPr/>
          </p:nvSpPr>
          <p:spPr>
            <a:xfrm>
              <a:off x="5725450" y="5058975"/>
              <a:ext cx="75650" cy="39225"/>
            </a:xfrm>
            <a:custGeom>
              <a:rect b="b" l="l" r="r" t="t"/>
              <a:pathLst>
                <a:path extrusionOk="0" h="1569" w="3026">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20"/>
            <p:cNvSpPr/>
            <p:nvPr/>
          </p:nvSpPr>
          <p:spPr>
            <a:xfrm>
              <a:off x="5649825" y="5094150"/>
              <a:ext cx="56750" cy="38075"/>
            </a:xfrm>
            <a:custGeom>
              <a:rect b="b" l="l" r="r" t="t"/>
              <a:pathLst>
                <a:path extrusionOk="0" h="1523" w="227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20"/>
            <p:cNvSpPr/>
            <p:nvPr/>
          </p:nvSpPr>
          <p:spPr>
            <a:xfrm>
              <a:off x="2314300" y="2049075"/>
              <a:ext cx="34050" cy="31275"/>
            </a:xfrm>
            <a:custGeom>
              <a:rect b="b" l="l" r="r" t="t"/>
              <a:pathLst>
                <a:path extrusionOk="0" h="1251" w="1362">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20"/>
            <p:cNvSpPr/>
            <p:nvPr/>
          </p:nvSpPr>
          <p:spPr>
            <a:xfrm>
              <a:off x="3513125" y="2976600"/>
              <a:ext cx="26500" cy="22725"/>
            </a:xfrm>
            <a:custGeom>
              <a:rect b="b" l="l" r="r" t="t"/>
              <a:pathLst>
                <a:path extrusionOk="0" h="909" w="106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20"/>
            <p:cNvSpPr/>
            <p:nvPr/>
          </p:nvSpPr>
          <p:spPr>
            <a:xfrm>
              <a:off x="1811325" y="3343425"/>
              <a:ext cx="30275" cy="25775"/>
            </a:xfrm>
            <a:custGeom>
              <a:rect b="b" l="l" r="r" t="t"/>
              <a:pathLst>
                <a:path extrusionOk="0" h="1031" w="1211">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20"/>
            <p:cNvSpPr/>
            <p:nvPr/>
          </p:nvSpPr>
          <p:spPr>
            <a:xfrm>
              <a:off x="5313250" y="4795275"/>
              <a:ext cx="22700" cy="23400"/>
            </a:xfrm>
            <a:custGeom>
              <a:rect b="b" l="l" r="r" t="t"/>
              <a:pathLst>
                <a:path extrusionOk="0" h="936" w="908">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20"/>
            <p:cNvSpPr/>
            <p:nvPr/>
          </p:nvSpPr>
          <p:spPr>
            <a:xfrm>
              <a:off x="5827550" y="4734775"/>
              <a:ext cx="34075" cy="30625"/>
            </a:xfrm>
            <a:custGeom>
              <a:rect b="b" l="l" r="r" t="t"/>
              <a:pathLst>
                <a:path extrusionOk="0" h="1225" w="1363">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20"/>
            <p:cNvSpPr/>
            <p:nvPr/>
          </p:nvSpPr>
          <p:spPr>
            <a:xfrm>
              <a:off x="6697375" y="4392275"/>
              <a:ext cx="37825" cy="28975"/>
            </a:xfrm>
            <a:custGeom>
              <a:rect b="b" l="l" r="r" t="t"/>
              <a:pathLst>
                <a:path extrusionOk="0" h="1159" w="1513">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20"/>
            <p:cNvSpPr/>
            <p:nvPr/>
          </p:nvSpPr>
          <p:spPr>
            <a:xfrm>
              <a:off x="1890750" y="2827700"/>
              <a:ext cx="34050" cy="28925"/>
            </a:xfrm>
            <a:custGeom>
              <a:rect b="b" l="l" r="r" t="t"/>
              <a:pathLst>
                <a:path extrusionOk="0" h="1157" w="1362">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20"/>
            <p:cNvSpPr/>
            <p:nvPr/>
          </p:nvSpPr>
          <p:spPr>
            <a:xfrm>
              <a:off x="1754600" y="1452550"/>
              <a:ext cx="22725" cy="18925"/>
            </a:xfrm>
            <a:custGeom>
              <a:rect b="b" l="l" r="r" t="t"/>
              <a:pathLst>
                <a:path extrusionOk="0" h="757" w="909">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20"/>
            <p:cNvSpPr/>
            <p:nvPr/>
          </p:nvSpPr>
          <p:spPr>
            <a:xfrm>
              <a:off x="6595250" y="4837225"/>
              <a:ext cx="18950" cy="20425"/>
            </a:xfrm>
            <a:custGeom>
              <a:rect b="b" l="l" r="r" t="t"/>
              <a:pathLst>
                <a:path extrusionOk="0" h="817" w="758">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20"/>
            <p:cNvSpPr/>
            <p:nvPr/>
          </p:nvSpPr>
          <p:spPr>
            <a:xfrm>
              <a:off x="1724350" y="1632400"/>
              <a:ext cx="18925" cy="18500"/>
            </a:xfrm>
            <a:custGeom>
              <a:rect b="b" l="l" r="r" t="t"/>
              <a:pathLst>
                <a:path extrusionOk="0" h="740" w="757">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20"/>
            <p:cNvSpPr/>
            <p:nvPr/>
          </p:nvSpPr>
          <p:spPr>
            <a:xfrm>
              <a:off x="873450" y="1443975"/>
              <a:ext cx="41625" cy="50200"/>
            </a:xfrm>
            <a:custGeom>
              <a:rect b="b" l="l" r="r" t="t"/>
              <a:pathLst>
                <a:path extrusionOk="0" h="2008" w="1665">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20"/>
            <p:cNvSpPr/>
            <p:nvPr/>
          </p:nvSpPr>
          <p:spPr>
            <a:xfrm>
              <a:off x="1054975" y="1327750"/>
              <a:ext cx="56750" cy="49200"/>
            </a:xfrm>
            <a:custGeom>
              <a:rect b="b" l="l" r="r" t="t"/>
              <a:pathLst>
                <a:path extrusionOk="0" h="1968" w="2270">
                  <a:moveTo>
                    <a:pt x="454" y="1"/>
                  </a:moveTo>
                  <a:lnTo>
                    <a:pt x="454" y="1"/>
                  </a:lnTo>
                  <a:cubicBezTo>
                    <a:pt x="303" y="606"/>
                    <a:pt x="152" y="1211"/>
                    <a:pt x="0" y="1967"/>
                  </a:cubicBezTo>
                  <a:cubicBezTo>
                    <a:pt x="2269" y="1816"/>
                    <a:pt x="757" y="757"/>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20"/>
            <p:cNvSpPr/>
            <p:nvPr/>
          </p:nvSpPr>
          <p:spPr>
            <a:xfrm>
              <a:off x="6440200" y="3697425"/>
              <a:ext cx="22725" cy="20425"/>
            </a:xfrm>
            <a:custGeom>
              <a:rect b="b" l="l" r="r" t="t"/>
              <a:pathLst>
                <a:path extrusionOk="0" h="817" w="909">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20"/>
            <p:cNvSpPr/>
            <p:nvPr/>
          </p:nvSpPr>
          <p:spPr>
            <a:xfrm>
              <a:off x="3297550" y="2708100"/>
              <a:ext cx="22725" cy="18925"/>
            </a:xfrm>
            <a:custGeom>
              <a:rect b="b" l="l" r="r" t="t"/>
              <a:pathLst>
                <a:path extrusionOk="0" h="757" w="909">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20"/>
            <p:cNvSpPr/>
            <p:nvPr/>
          </p:nvSpPr>
          <p:spPr>
            <a:xfrm>
              <a:off x="2590375" y="1577350"/>
              <a:ext cx="45400" cy="27100"/>
            </a:xfrm>
            <a:custGeom>
              <a:rect b="b" l="l" r="r" t="t"/>
              <a:pathLst>
                <a:path extrusionOk="0" h="1084" w="1816">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20"/>
            <p:cNvSpPr/>
            <p:nvPr/>
          </p:nvSpPr>
          <p:spPr>
            <a:xfrm>
              <a:off x="3649275" y="3941375"/>
              <a:ext cx="45400" cy="18500"/>
            </a:xfrm>
            <a:custGeom>
              <a:rect b="b" l="l" r="r" t="t"/>
              <a:pathLst>
                <a:path extrusionOk="0" h="740" w="1816">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20"/>
            <p:cNvSpPr/>
            <p:nvPr/>
          </p:nvSpPr>
          <p:spPr>
            <a:xfrm>
              <a:off x="2287825" y="1836875"/>
              <a:ext cx="30275" cy="24125"/>
            </a:xfrm>
            <a:custGeom>
              <a:rect b="b" l="l" r="r" t="t"/>
              <a:pathLst>
                <a:path extrusionOk="0" h="965" w="1211">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20"/>
            <p:cNvSpPr/>
            <p:nvPr/>
          </p:nvSpPr>
          <p:spPr>
            <a:xfrm>
              <a:off x="487700" y="268875"/>
              <a:ext cx="30300" cy="28175"/>
            </a:xfrm>
            <a:custGeom>
              <a:rect b="b" l="l" r="r" t="t"/>
              <a:pathLst>
                <a:path extrusionOk="0" h="1127" w="1212">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20"/>
            <p:cNvSpPr/>
            <p:nvPr/>
          </p:nvSpPr>
          <p:spPr>
            <a:xfrm>
              <a:off x="4004750" y="3606825"/>
              <a:ext cx="37850" cy="29250"/>
            </a:xfrm>
            <a:custGeom>
              <a:rect b="b" l="l" r="r" t="t"/>
              <a:pathLst>
                <a:path extrusionOk="0" h="1170" w="1514">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20"/>
            <p:cNvSpPr/>
            <p:nvPr/>
          </p:nvSpPr>
          <p:spPr>
            <a:xfrm>
              <a:off x="2700050" y="1260975"/>
              <a:ext cx="22700" cy="22000"/>
            </a:xfrm>
            <a:custGeom>
              <a:rect b="b" l="l" r="r" t="t"/>
              <a:pathLst>
                <a:path extrusionOk="0" h="880" w="908">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20"/>
            <p:cNvSpPr/>
            <p:nvPr/>
          </p:nvSpPr>
          <p:spPr>
            <a:xfrm>
              <a:off x="3736250" y="2023600"/>
              <a:ext cx="26500" cy="18925"/>
            </a:xfrm>
            <a:custGeom>
              <a:rect b="b" l="l" r="r" t="t"/>
              <a:pathLst>
                <a:path extrusionOk="0" h="757" w="106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20"/>
            <p:cNvSpPr/>
            <p:nvPr/>
          </p:nvSpPr>
          <p:spPr>
            <a:xfrm>
              <a:off x="6614175" y="5054675"/>
              <a:ext cx="45400" cy="28400"/>
            </a:xfrm>
            <a:custGeom>
              <a:rect b="b" l="l" r="r" t="t"/>
              <a:pathLst>
                <a:path extrusionOk="0" h="1136" w="1816">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20"/>
            <p:cNvSpPr/>
            <p:nvPr/>
          </p:nvSpPr>
          <p:spPr>
            <a:xfrm>
              <a:off x="903700" y="1456325"/>
              <a:ext cx="30275" cy="40125"/>
            </a:xfrm>
            <a:custGeom>
              <a:rect b="b" l="l" r="r" t="t"/>
              <a:pathLst>
                <a:path extrusionOk="0" h="1605" w="1211">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20"/>
            <p:cNvSpPr/>
            <p:nvPr/>
          </p:nvSpPr>
          <p:spPr>
            <a:xfrm>
              <a:off x="2730300" y="2186225"/>
              <a:ext cx="22700" cy="13050"/>
            </a:xfrm>
            <a:custGeom>
              <a:rect b="b" l="l" r="r" t="t"/>
              <a:pathLst>
                <a:path extrusionOk="0" h="522" w="908">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20"/>
            <p:cNvSpPr/>
            <p:nvPr/>
          </p:nvSpPr>
          <p:spPr>
            <a:xfrm>
              <a:off x="4889675" y="4512000"/>
              <a:ext cx="30275" cy="22700"/>
            </a:xfrm>
            <a:custGeom>
              <a:rect b="b" l="l" r="r" t="t"/>
              <a:pathLst>
                <a:path extrusionOk="0" h="908" w="1211">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20"/>
            <p:cNvSpPr/>
            <p:nvPr/>
          </p:nvSpPr>
          <p:spPr>
            <a:xfrm>
              <a:off x="5730250" y="4364500"/>
              <a:ext cx="14125" cy="9075"/>
            </a:xfrm>
            <a:custGeom>
              <a:rect b="b" l="l" r="r" t="t"/>
              <a:pathLst>
                <a:path extrusionOk="0" h="363" w="565">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20"/>
            <p:cNvSpPr/>
            <p:nvPr/>
          </p:nvSpPr>
          <p:spPr>
            <a:xfrm>
              <a:off x="4761100" y="4523350"/>
              <a:ext cx="22725" cy="22700"/>
            </a:xfrm>
            <a:custGeom>
              <a:rect b="b" l="l" r="r" t="t"/>
              <a:pathLst>
                <a:path extrusionOk="0" h="908" w="909">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20"/>
            <p:cNvSpPr/>
            <p:nvPr/>
          </p:nvSpPr>
          <p:spPr>
            <a:xfrm>
              <a:off x="6262450" y="4220800"/>
              <a:ext cx="11375" cy="11375"/>
            </a:xfrm>
            <a:custGeom>
              <a:rect b="b" l="l" r="r" t="t"/>
              <a:pathLst>
                <a:path extrusionOk="0" h="455" w="455">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20"/>
            <p:cNvSpPr/>
            <p:nvPr/>
          </p:nvSpPr>
          <p:spPr>
            <a:xfrm>
              <a:off x="5513675" y="3848700"/>
              <a:ext cx="30275" cy="24200"/>
            </a:xfrm>
            <a:custGeom>
              <a:rect b="b" l="l" r="r" t="t"/>
              <a:pathLst>
                <a:path extrusionOk="0" h="968" w="1211">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20"/>
            <p:cNvSpPr/>
            <p:nvPr/>
          </p:nvSpPr>
          <p:spPr>
            <a:xfrm>
              <a:off x="5733025" y="5146575"/>
              <a:ext cx="22700" cy="17800"/>
            </a:xfrm>
            <a:custGeom>
              <a:rect b="b" l="l" r="r" t="t"/>
              <a:pathLst>
                <a:path extrusionOk="0" h="712" w="908">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20"/>
            <p:cNvSpPr/>
            <p:nvPr/>
          </p:nvSpPr>
          <p:spPr>
            <a:xfrm>
              <a:off x="6833500" y="4481750"/>
              <a:ext cx="22725" cy="18925"/>
            </a:xfrm>
            <a:custGeom>
              <a:rect b="b" l="l" r="r" t="t"/>
              <a:pathLst>
                <a:path extrusionOk="0" h="757" w="909">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20"/>
            <p:cNvSpPr/>
            <p:nvPr/>
          </p:nvSpPr>
          <p:spPr>
            <a:xfrm>
              <a:off x="4821600" y="3903125"/>
              <a:ext cx="18000" cy="19675"/>
            </a:xfrm>
            <a:custGeom>
              <a:rect b="b" l="l" r="r" t="t"/>
              <a:pathLst>
                <a:path extrusionOk="0" h="787" w="72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20"/>
            <p:cNvSpPr/>
            <p:nvPr/>
          </p:nvSpPr>
          <p:spPr>
            <a:xfrm>
              <a:off x="6833500" y="4519550"/>
              <a:ext cx="30275" cy="30275"/>
            </a:xfrm>
            <a:custGeom>
              <a:rect b="b" l="l" r="r" t="t"/>
              <a:pathLst>
                <a:path extrusionOk="0" h="1211" w="1211">
                  <a:moveTo>
                    <a:pt x="1060" y="1"/>
                  </a:moveTo>
                  <a:lnTo>
                    <a:pt x="1060" y="1"/>
                  </a:lnTo>
                  <a:cubicBezTo>
                    <a:pt x="455" y="152"/>
                    <a:pt x="1" y="455"/>
                    <a:pt x="303" y="1211"/>
                  </a:cubicBezTo>
                  <a:cubicBezTo>
                    <a:pt x="908" y="1060"/>
                    <a:pt x="1211" y="757"/>
                    <a:pt x="106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20"/>
            <p:cNvSpPr/>
            <p:nvPr/>
          </p:nvSpPr>
          <p:spPr>
            <a:xfrm>
              <a:off x="4032400" y="4201900"/>
              <a:ext cx="29100" cy="34625"/>
            </a:xfrm>
            <a:custGeom>
              <a:rect b="b" l="l" r="r" t="t"/>
              <a:pathLst>
                <a:path extrusionOk="0" h="1385" w="1164">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20"/>
            <p:cNvSpPr/>
            <p:nvPr/>
          </p:nvSpPr>
          <p:spPr>
            <a:xfrm>
              <a:off x="4035000" y="4168100"/>
              <a:ext cx="30275" cy="22475"/>
            </a:xfrm>
            <a:custGeom>
              <a:rect b="b" l="l" r="r" t="t"/>
              <a:pathLst>
                <a:path extrusionOk="0" h="899" w="1211">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20"/>
            <p:cNvSpPr/>
            <p:nvPr/>
          </p:nvSpPr>
          <p:spPr>
            <a:xfrm>
              <a:off x="7083100" y="4515775"/>
              <a:ext cx="22725" cy="20500"/>
            </a:xfrm>
            <a:custGeom>
              <a:rect b="b" l="l" r="r" t="t"/>
              <a:pathLst>
                <a:path extrusionOk="0" h="820" w="909">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20"/>
            <p:cNvSpPr/>
            <p:nvPr/>
          </p:nvSpPr>
          <p:spPr>
            <a:xfrm>
              <a:off x="7056625" y="4667050"/>
              <a:ext cx="30275" cy="30275"/>
            </a:xfrm>
            <a:custGeom>
              <a:rect b="b" l="l" r="r" t="t"/>
              <a:pathLst>
                <a:path extrusionOk="0" h="1211" w="1211">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20"/>
            <p:cNvSpPr/>
            <p:nvPr/>
          </p:nvSpPr>
          <p:spPr>
            <a:xfrm>
              <a:off x="4000975" y="3623275"/>
              <a:ext cx="26500" cy="26500"/>
            </a:xfrm>
            <a:custGeom>
              <a:rect b="b" l="l" r="r" t="t"/>
              <a:pathLst>
                <a:path extrusionOk="0" h="1060" w="106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20"/>
            <p:cNvSpPr/>
            <p:nvPr/>
          </p:nvSpPr>
          <p:spPr>
            <a:xfrm>
              <a:off x="1505000" y="1709700"/>
              <a:ext cx="11375" cy="13275"/>
            </a:xfrm>
            <a:custGeom>
              <a:rect b="b" l="l" r="r" t="t"/>
              <a:pathLst>
                <a:path extrusionOk="0" h="531" w="455">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20"/>
            <p:cNvSpPr/>
            <p:nvPr/>
          </p:nvSpPr>
          <p:spPr>
            <a:xfrm>
              <a:off x="2155475" y="3245100"/>
              <a:ext cx="18925" cy="18950"/>
            </a:xfrm>
            <a:custGeom>
              <a:rect b="b" l="l" r="r" t="t"/>
              <a:pathLst>
                <a:path extrusionOk="0" h="758" w="757">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20"/>
            <p:cNvSpPr/>
            <p:nvPr/>
          </p:nvSpPr>
          <p:spPr>
            <a:xfrm>
              <a:off x="3789200" y="1951750"/>
              <a:ext cx="15150" cy="7575"/>
            </a:xfrm>
            <a:custGeom>
              <a:rect b="b" l="l" r="r" t="t"/>
              <a:pathLst>
                <a:path extrusionOk="0" h="303" w="606">
                  <a:moveTo>
                    <a:pt x="151" y="0"/>
                  </a:moveTo>
                  <a:cubicBezTo>
                    <a:pt x="151" y="0"/>
                    <a:pt x="0" y="303"/>
                    <a:pt x="0" y="303"/>
                  </a:cubicBezTo>
                  <a:lnTo>
                    <a:pt x="605" y="303"/>
                  </a:lnTo>
                  <a:cubicBezTo>
                    <a:pt x="605" y="152"/>
                    <a:pt x="605" y="152"/>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20"/>
            <p:cNvSpPr/>
            <p:nvPr/>
          </p:nvSpPr>
          <p:spPr>
            <a:xfrm>
              <a:off x="2299175" y="2560600"/>
              <a:ext cx="15150" cy="18950"/>
            </a:xfrm>
            <a:custGeom>
              <a:rect b="b" l="l" r="r" t="t"/>
              <a:pathLst>
                <a:path extrusionOk="0" h="758" w="606">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20"/>
            <p:cNvSpPr/>
            <p:nvPr/>
          </p:nvSpPr>
          <p:spPr>
            <a:xfrm>
              <a:off x="1285650" y="1545425"/>
              <a:ext cx="11375" cy="11750"/>
            </a:xfrm>
            <a:custGeom>
              <a:rect b="b" l="l" r="r" t="t"/>
              <a:pathLst>
                <a:path extrusionOk="0" h="470" w="455">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20"/>
            <p:cNvSpPr/>
            <p:nvPr/>
          </p:nvSpPr>
          <p:spPr>
            <a:xfrm>
              <a:off x="570900" y="435250"/>
              <a:ext cx="18950" cy="18950"/>
            </a:xfrm>
            <a:custGeom>
              <a:rect b="b" l="l" r="r" t="t"/>
              <a:pathLst>
                <a:path extrusionOk="0" h="758" w="758">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20"/>
            <p:cNvSpPr/>
            <p:nvPr/>
          </p:nvSpPr>
          <p:spPr>
            <a:xfrm>
              <a:off x="1667625" y="1747525"/>
              <a:ext cx="15150" cy="15150"/>
            </a:xfrm>
            <a:custGeom>
              <a:rect b="b" l="l" r="r" t="t"/>
              <a:pathLst>
                <a:path extrusionOk="0" h="606" w="606">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20"/>
            <p:cNvSpPr/>
            <p:nvPr/>
          </p:nvSpPr>
          <p:spPr>
            <a:xfrm>
              <a:off x="676800" y="439050"/>
              <a:ext cx="11375" cy="15150"/>
            </a:xfrm>
            <a:custGeom>
              <a:rect b="b" l="l" r="r" t="t"/>
              <a:pathLst>
                <a:path extrusionOk="0" h="606" w="455">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20"/>
            <p:cNvSpPr/>
            <p:nvPr/>
          </p:nvSpPr>
          <p:spPr>
            <a:xfrm>
              <a:off x="3203025" y="3691350"/>
              <a:ext cx="11350" cy="12950"/>
            </a:xfrm>
            <a:custGeom>
              <a:rect b="b" l="l" r="r" t="t"/>
              <a:pathLst>
                <a:path extrusionOk="0" h="518" w="454">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20"/>
            <p:cNvSpPr/>
            <p:nvPr/>
          </p:nvSpPr>
          <p:spPr>
            <a:xfrm>
              <a:off x="2650875" y="1743750"/>
              <a:ext cx="15150" cy="11375"/>
            </a:xfrm>
            <a:custGeom>
              <a:rect b="b" l="l" r="r" t="t"/>
              <a:pathLst>
                <a:path extrusionOk="0" h="455" w="606">
                  <a:moveTo>
                    <a:pt x="152" y="0"/>
                  </a:moveTo>
                  <a:cubicBezTo>
                    <a:pt x="1" y="0"/>
                    <a:pt x="1" y="152"/>
                    <a:pt x="1" y="303"/>
                  </a:cubicBezTo>
                  <a:lnTo>
                    <a:pt x="606" y="454"/>
                  </a:lnTo>
                  <a:cubicBezTo>
                    <a:pt x="606" y="303"/>
                    <a:pt x="606"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20"/>
            <p:cNvSpPr/>
            <p:nvPr/>
          </p:nvSpPr>
          <p:spPr>
            <a:xfrm>
              <a:off x="2038225" y="2190000"/>
              <a:ext cx="15150" cy="18925"/>
            </a:xfrm>
            <a:custGeom>
              <a:rect b="b" l="l" r="r" t="t"/>
              <a:pathLst>
                <a:path extrusionOk="0" h="757" w="606">
                  <a:moveTo>
                    <a:pt x="303" y="0"/>
                  </a:moveTo>
                  <a:cubicBezTo>
                    <a:pt x="303" y="303"/>
                    <a:pt x="152" y="454"/>
                    <a:pt x="1" y="757"/>
                  </a:cubicBezTo>
                  <a:cubicBezTo>
                    <a:pt x="455" y="605"/>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20"/>
            <p:cNvSpPr/>
            <p:nvPr/>
          </p:nvSpPr>
          <p:spPr>
            <a:xfrm>
              <a:off x="2408850" y="3339650"/>
              <a:ext cx="13750" cy="9850"/>
            </a:xfrm>
            <a:custGeom>
              <a:rect b="b" l="l" r="r" t="t"/>
              <a:pathLst>
                <a:path extrusionOk="0" h="394" w="55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20"/>
            <p:cNvSpPr/>
            <p:nvPr/>
          </p:nvSpPr>
          <p:spPr>
            <a:xfrm>
              <a:off x="4118200" y="4249575"/>
              <a:ext cx="11375" cy="9075"/>
            </a:xfrm>
            <a:custGeom>
              <a:rect b="b" l="l" r="r" t="t"/>
              <a:pathLst>
                <a:path extrusionOk="0" h="363" w="455">
                  <a:moveTo>
                    <a:pt x="244" y="0"/>
                  </a:moveTo>
                  <a:cubicBezTo>
                    <a:pt x="82" y="0"/>
                    <a:pt x="1" y="141"/>
                    <a:pt x="1" y="362"/>
                  </a:cubicBezTo>
                  <a:lnTo>
                    <a:pt x="303" y="211"/>
                  </a:lnTo>
                  <a:lnTo>
                    <a:pt x="454" y="60"/>
                  </a:lnTo>
                  <a:cubicBezTo>
                    <a:pt x="373" y="19"/>
                    <a:pt x="303" y="0"/>
                    <a:pt x="24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20"/>
            <p:cNvSpPr/>
            <p:nvPr/>
          </p:nvSpPr>
          <p:spPr>
            <a:xfrm>
              <a:off x="4061475" y="4235925"/>
              <a:ext cx="11375" cy="11375"/>
            </a:xfrm>
            <a:custGeom>
              <a:rect b="b" l="l" r="r" t="t"/>
              <a:pathLst>
                <a:path extrusionOk="0" h="455" w="455">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20"/>
            <p:cNvSpPr/>
            <p:nvPr/>
          </p:nvSpPr>
          <p:spPr>
            <a:xfrm>
              <a:off x="4061475" y="3634625"/>
              <a:ext cx="22725" cy="9850"/>
            </a:xfrm>
            <a:custGeom>
              <a:rect b="b" l="l" r="r" t="t"/>
              <a:pathLst>
                <a:path extrusionOk="0" h="394" w="909">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20"/>
            <p:cNvSpPr/>
            <p:nvPr/>
          </p:nvSpPr>
          <p:spPr>
            <a:xfrm>
              <a:off x="4042575" y="3610950"/>
              <a:ext cx="14475" cy="16125"/>
            </a:xfrm>
            <a:custGeom>
              <a:rect b="b" l="l" r="r" t="t"/>
              <a:pathLst>
                <a:path extrusionOk="0" h="645" w="579">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20"/>
            <p:cNvSpPr/>
            <p:nvPr/>
          </p:nvSpPr>
          <p:spPr>
            <a:xfrm>
              <a:off x="2348325" y="790750"/>
              <a:ext cx="15175" cy="12925"/>
            </a:xfrm>
            <a:custGeom>
              <a:rect b="b" l="l" r="r" t="t"/>
              <a:pathLst>
                <a:path extrusionOk="0" h="517" w="607">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20"/>
            <p:cNvSpPr/>
            <p:nvPr/>
          </p:nvSpPr>
          <p:spPr>
            <a:xfrm>
              <a:off x="5914550" y="4069525"/>
              <a:ext cx="11350" cy="15150"/>
            </a:xfrm>
            <a:custGeom>
              <a:rect b="b" l="l" r="r" t="t"/>
              <a:pathLst>
                <a:path extrusionOk="0" h="606" w="454">
                  <a:moveTo>
                    <a:pt x="0" y="1"/>
                  </a:moveTo>
                  <a:lnTo>
                    <a:pt x="454" y="606"/>
                  </a:lnTo>
                  <a:cubicBezTo>
                    <a:pt x="454" y="606"/>
                    <a:pt x="454" y="454"/>
                    <a:pt x="454" y="303"/>
                  </a:cubicBezTo>
                  <a:cubicBezTo>
                    <a:pt x="454" y="1"/>
                    <a:pt x="303"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20"/>
            <p:cNvSpPr/>
            <p:nvPr/>
          </p:nvSpPr>
          <p:spPr>
            <a:xfrm>
              <a:off x="238125" y="1392050"/>
              <a:ext cx="11350" cy="11950"/>
            </a:xfrm>
            <a:custGeom>
              <a:rect b="b" l="l" r="r" t="t"/>
              <a:pathLst>
                <a:path extrusionOk="0" h="478" w="454">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20"/>
            <p:cNvSpPr/>
            <p:nvPr/>
          </p:nvSpPr>
          <p:spPr>
            <a:xfrm>
              <a:off x="6451550" y="5060350"/>
              <a:ext cx="34050" cy="15725"/>
            </a:xfrm>
            <a:custGeom>
              <a:rect b="b" l="l" r="r" t="t"/>
              <a:pathLst>
                <a:path extrusionOk="0" h="629" w="1362">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20"/>
            <p:cNvSpPr/>
            <p:nvPr/>
          </p:nvSpPr>
          <p:spPr>
            <a:xfrm>
              <a:off x="6512050" y="5041450"/>
              <a:ext cx="26500" cy="34050"/>
            </a:xfrm>
            <a:custGeom>
              <a:rect b="b" l="l" r="r" t="t"/>
              <a:pathLst>
                <a:path extrusionOk="0" h="1362" w="106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20"/>
            <p:cNvSpPr/>
            <p:nvPr/>
          </p:nvSpPr>
          <p:spPr>
            <a:xfrm>
              <a:off x="6500700" y="5075475"/>
              <a:ext cx="26000" cy="19675"/>
            </a:xfrm>
            <a:custGeom>
              <a:rect b="b" l="l" r="r" t="t"/>
              <a:pathLst>
                <a:path extrusionOk="0" h="787" w="104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20"/>
            <p:cNvSpPr/>
            <p:nvPr/>
          </p:nvSpPr>
          <p:spPr>
            <a:xfrm>
              <a:off x="6602825" y="5049000"/>
              <a:ext cx="11375" cy="12950"/>
            </a:xfrm>
            <a:custGeom>
              <a:rect b="b" l="l" r="r" t="t"/>
              <a:pathLst>
                <a:path extrusionOk="0" h="518" w="455">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20"/>
            <p:cNvSpPr/>
            <p:nvPr/>
          </p:nvSpPr>
          <p:spPr>
            <a:xfrm>
              <a:off x="4821600" y="4534675"/>
              <a:ext cx="79450" cy="71875"/>
            </a:xfrm>
            <a:custGeom>
              <a:rect b="b" l="l" r="r" t="t"/>
              <a:pathLst>
                <a:path extrusionOk="0" h="2875" w="3178">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20"/>
            <p:cNvSpPr/>
            <p:nvPr/>
          </p:nvSpPr>
          <p:spPr>
            <a:xfrm>
              <a:off x="4927500" y="4546025"/>
              <a:ext cx="25" cy="11375"/>
            </a:xfrm>
            <a:custGeom>
              <a:rect b="b" l="l" r="r" t="t"/>
              <a:pathLst>
                <a:path extrusionOk="0" h="455" w="1">
                  <a:moveTo>
                    <a:pt x="0" y="1"/>
                  </a:moveTo>
                  <a:lnTo>
                    <a:pt x="0" y="454"/>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20"/>
            <p:cNvSpPr/>
            <p:nvPr/>
          </p:nvSpPr>
          <p:spPr>
            <a:xfrm>
              <a:off x="5995150" y="4114900"/>
              <a:ext cx="36650" cy="28175"/>
            </a:xfrm>
            <a:custGeom>
              <a:rect b="b" l="l" r="r" t="t"/>
              <a:pathLst>
                <a:path extrusionOk="0" h="1127" w="1466">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20"/>
            <p:cNvSpPr/>
            <p:nvPr/>
          </p:nvSpPr>
          <p:spPr>
            <a:xfrm>
              <a:off x="5937225" y="4039275"/>
              <a:ext cx="7600" cy="2850"/>
            </a:xfrm>
            <a:custGeom>
              <a:rect b="b" l="l" r="r" t="t"/>
              <a:pathLst>
                <a:path extrusionOk="0" h="114" w="304">
                  <a:moveTo>
                    <a:pt x="1" y="0"/>
                  </a:moveTo>
                  <a:cubicBezTo>
                    <a:pt x="76" y="76"/>
                    <a:pt x="152" y="114"/>
                    <a:pt x="209" y="114"/>
                  </a:cubicBezTo>
                  <a:cubicBezTo>
                    <a:pt x="265" y="114"/>
                    <a:pt x="303" y="76"/>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20"/>
            <p:cNvSpPr/>
            <p:nvPr/>
          </p:nvSpPr>
          <p:spPr>
            <a:xfrm>
              <a:off x="5865375" y="4648125"/>
              <a:ext cx="37850" cy="45275"/>
            </a:xfrm>
            <a:custGeom>
              <a:rect b="b" l="l" r="r" t="t"/>
              <a:pathLst>
                <a:path extrusionOk="0" h="1811" w="1514">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20"/>
            <p:cNvSpPr/>
            <p:nvPr/>
          </p:nvSpPr>
          <p:spPr>
            <a:xfrm>
              <a:off x="5865375" y="4655700"/>
              <a:ext cx="3800" cy="22725"/>
            </a:xfrm>
            <a:custGeom>
              <a:rect b="b" l="l" r="r" t="t"/>
              <a:pathLst>
                <a:path extrusionOk="0" h="909" w="152">
                  <a:moveTo>
                    <a:pt x="152" y="1"/>
                  </a:moveTo>
                  <a:lnTo>
                    <a:pt x="1" y="908"/>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20"/>
            <p:cNvSpPr/>
            <p:nvPr/>
          </p:nvSpPr>
          <p:spPr>
            <a:xfrm>
              <a:off x="7090675" y="4602750"/>
              <a:ext cx="64300" cy="36525"/>
            </a:xfrm>
            <a:custGeom>
              <a:rect b="b" l="l" r="r" t="t"/>
              <a:pathLst>
                <a:path extrusionOk="0" h="1461" w="2572">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20"/>
            <p:cNvSpPr/>
            <p:nvPr/>
          </p:nvSpPr>
          <p:spPr>
            <a:xfrm>
              <a:off x="7170075" y="4586300"/>
              <a:ext cx="68100" cy="49575"/>
            </a:xfrm>
            <a:custGeom>
              <a:rect b="b" l="l" r="r" t="t"/>
              <a:pathLst>
                <a:path extrusionOk="0" h="1983" w="2724">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20"/>
            <p:cNvSpPr/>
            <p:nvPr/>
          </p:nvSpPr>
          <p:spPr>
            <a:xfrm>
              <a:off x="7132275" y="4481750"/>
              <a:ext cx="56750" cy="37825"/>
            </a:xfrm>
            <a:custGeom>
              <a:rect b="b" l="l" r="r" t="t"/>
              <a:pathLst>
                <a:path extrusionOk="0" h="1513" w="227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20"/>
            <p:cNvSpPr/>
            <p:nvPr/>
          </p:nvSpPr>
          <p:spPr>
            <a:xfrm>
              <a:off x="7136050" y="4598625"/>
              <a:ext cx="56750" cy="38200"/>
            </a:xfrm>
            <a:custGeom>
              <a:rect b="b" l="l" r="r" t="t"/>
              <a:pathLst>
                <a:path extrusionOk="0" h="1528" w="227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20"/>
            <p:cNvSpPr/>
            <p:nvPr/>
          </p:nvSpPr>
          <p:spPr>
            <a:xfrm>
              <a:off x="7200350" y="4557375"/>
              <a:ext cx="52950" cy="49175"/>
            </a:xfrm>
            <a:custGeom>
              <a:rect b="b" l="l" r="r" t="t"/>
              <a:pathLst>
                <a:path extrusionOk="0" h="1967" w="2118">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20"/>
            <p:cNvSpPr/>
            <p:nvPr/>
          </p:nvSpPr>
          <p:spPr>
            <a:xfrm>
              <a:off x="7192775" y="4515775"/>
              <a:ext cx="45400" cy="41625"/>
            </a:xfrm>
            <a:custGeom>
              <a:rect b="b" l="l" r="r" t="t"/>
              <a:pathLst>
                <a:path extrusionOk="0" h="1665" w="1816">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20"/>
            <p:cNvSpPr/>
            <p:nvPr/>
          </p:nvSpPr>
          <p:spPr>
            <a:xfrm>
              <a:off x="3573625" y="3944725"/>
              <a:ext cx="3800" cy="11375"/>
            </a:xfrm>
            <a:custGeom>
              <a:rect b="b" l="l" r="r" t="t"/>
              <a:pathLst>
                <a:path extrusionOk="0" h="455" w="152">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20"/>
            <p:cNvSpPr/>
            <p:nvPr/>
          </p:nvSpPr>
          <p:spPr>
            <a:xfrm>
              <a:off x="7192775" y="4648125"/>
              <a:ext cx="87000" cy="56775"/>
            </a:xfrm>
            <a:custGeom>
              <a:rect b="b" l="l" r="r" t="t"/>
              <a:pathLst>
                <a:path extrusionOk="0" h="2271" w="348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20"/>
            <p:cNvSpPr/>
            <p:nvPr/>
          </p:nvSpPr>
          <p:spPr>
            <a:xfrm>
              <a:off x="7157025" y="4661775"/>
              <a:ext cx="13075" cy="9075"/>
            </a:xfrm>
            <a:custGeom>
              <a:rect b="b" l="l" r="r" t="t"/>
              <a:pathLst>
                <a:path extrusionOk="0" h="363" w="523">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20"/>
            <p:cNvSpPr/>
            <p:nvPr/>
          </p:nvSpPr>
          <p:spPr>
            <a:xfrm>
              <a:off x="5559050" y="3846400"/>
              <a:ext cx="11375" cy="3800"/>
            </a:xfrm>
            <a:custGeom>
              <a:rect b="b" l="l" r="r" t="t"/>
              <a:pathLst>
                <a:path extrusionOk="0" h="152" w="455">
                  <a:moveTo>
                    <a:pt x="1" y="1"/>
                  </a:moveTo>
                  <a:cubicBezTo>
                    <a:pt x="152" y="152"/>
                    <a:pt x="152" y="152"/>
                    <a:pt x="303" y="152"/>
                  </a:cubicBezTo>
                  <a:lnTo>
                    <a:pt x="454" y="152"/>
                  </a:lnTo>
                  <a:lnTo>
                    <a:pt x="303"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20"/>
            <p:cNvSpPr/>
            <p:nvPr/>
          </p:nvSpPr>
          <p:spPr>
            <a:xfrm>
              <a:off x="7211675" y="4621675"/>
              <a:ext cx="75675" cy="56750"/>
            </a:xfrm>
            <a:custGeom>
              <a:rect b="b" l="l" r="r" t="t"/>
              <a:pathLst>
                <a:path extrusionOk="0" h="2270" w="3027">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20"/>
            <p:cNvSpPr/>
            <p:nvPr/>
          </p:nvSpPr>
          <p:spPr>
            <a:xfrm>
              <a:off x="7245725" y="4587625"/>
              <a:ext cx="52975" cy="52975"/>
            </a:xfrm>
            <a:custGeom>
              <a:rect b="b" l="l" r="r" t="t"/>
              <a:pathLst>
                <a:path extrusionOk="0" h="2119" w="2119">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20"/>
            <p:cNvSpPr/>
            <p:nvPr/>
          </p:nvSpPr>
          <p:spPr>
            <a:xfrm>
              <a:off x="7321625" y="4591400"/>
              <a:ext cx="3525" cy="9075"/>
            </a:xfrm>
            <a:custGeom>
              <a:rect b="b" l="l" r="r" t="t"/>
              <a:pathLst>
                <a:path extrusionOk="0" h="363" w="141">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20"/>
            <p:cNvSpPr/>
            <p:nvPr/>
          </p:nvSpPr>
          <p:spPr>
            <a:xfrm>
              <a:off x="7189000" y="4635375"/>
              <a:ext cx="34050" cy="65725"/>
            </a:xfrm>
            <a:custGeom>
              <a:rect b="b" l="l" r="r" t="t"/>
              <a:pathLst>
                <a:path extrusionOk="0" h="2629" w="1362">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20"/>
            <p:cNvSpPr/>
            <p:nvPr/>
          </p:nvSpPr>
          <p:spPr>
            <a:xfrm>
              <a:off x="7192775" y="4625450"/>
              <a:ext cx="22725" cy="22700"/>
            </a:xfrm>
            <a:custGeom>
              <a:rect b="b" l="l" r="r" t="t"/>
              <a:pathLst>
                <a:path extrusionOk="0" h="908" w="909">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20"/>
            <p:cNvSpPr/>
            <p:nvPr/>
          </p:nvSpPr>
          <p:spPr>
            <a:xfrm>
              <a:off x="4734625" y="4572500"/>
              <a:ext cx="105925" cy="71875"/>
            </a:xfrm>
            <a:custGeom>
              <a:rect b="b" l="l" r="r" t="t"/>
              <a:pathLst>
                <a:path extrusionOk="0" h="2875" w="4237">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20"/>
            <p:cNvSpPr/>
            <p:nvPr/>
          </p:nvSpPr>
          <p:spPr>
            <a:xfrm>
              <a:off x="4814050" y="4515775"/>
              <a:ext cx="11375" cy="18925"/>
            </a:xfrm>
            <a:custGeom>
              <a:rect b="b" l="l" r="r" t="t"/>
              <a:pathLst>
                <a:path extrusionOk="0" h="757" w="455">
                  <a:moveTo>
                    <a:pt x="454" y="1"/>
                  </a:moveTo>
                  <a:cubicBezTo>
                    <a:pt x="152" y="152"/>
                    <a:pt x="0" y="454"/>
                    <a:pt x="303" y="757"/>
                  </a:cubicBezTo>
                  <a:lnTo>
                    <a:pt x="454"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20"/>
            <p:cNvSpPr/>
            <p:nvPr/>
          </p:nvSpPr>
          <p:spPr>
            <a:xfrm>
              <a:off x="4129550" y="4205675"/>
              <a:ext cx="25" cy="11375"/>
            </a:xfrm>
            <a:custGeom>
              <a:rect b="b" l="l" r="r" t="t"/>
              <a:pathLst>
                <a:path extrusionOk="0" h="455" w="1">
                  <a:moveTo>
                    <a:pt x="0" y="454"/>
                  </a:moveTo>
                  <a:cubicBezTo>
                    <a:pt x="0" y="303"/>
                    <a:pt x="0" y="152"/>
                    <a:pt x="0" y="0"/>
                  </a:cubicBezTo>
                  <a:cubicBezTo>
                    <a:pt x="0" y="152"/>
                    <a:pt x="0" y="303"/>
                    <a:pt x="0" y="454"/>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20"/>
            <p:cNvSpPr/>
            <p:nvPr/>
          </p:nvSpPr>
          <p:spPr>
            <a:xfrm>
              <a:off x="7223025" y="4517300"/>
              <a:ext cx="41625" cy="32525"/>
            </a:xfrm>
            <a:custGeom>
              <a:rect b="b" l="l" r="r" t="t"/>
              <a:pathLst>
                <a:path extrusionOk="0" h="1301" w="1665">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20"/>
            <p:cNvSpPr/>
            <p:nvPr/>
          </p:nvSpPr>
          <p:spPr>
            <a:xfrm>
              <a:off x="7223025" y="4549800"/>
              <a:ext cx="41625" cy="49200"/>
            </a:xfrm>
            <a:custGeom>
              <a:rect b="b" l="l" r="r" t="t"/>
              <a:pathLst>
                <a:path extrusionOk="0" h="1968" w="1665">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20"/>
            <p:cNvSpPr/>
            <p:nvPr/>
          </p:nvSpPr>
          <p:spPr>
            <a:xfrm>
              <a:off x="7238150" y="4538475"/>
              <a:ext cx="15150" cy="22700"/>
            </a:xfrm>
            <a:custGeom>
              <a:rect b="b" l="l" r="r" t="t"/>
              <a:pathLst>
                <a:path extrusionOk="0" h="908" w="606">
                  <a:moveTo>
                    <a:pt x="606" y="0"/>
                  </a:moveTo>
                  <a:lnTo>
                    <a:pt x="1" y="454"/>
                  </a:lnTo>
                  <a:cubicBezTo>
                    <a:pt x="1" y="605"/>
                    <a:pt x="152" y="756"/>
                    <a:pt x="303" y="908"/>
                  </a:cubicBezTo>
                  <a:cubicBezTo>
                    <a:pt x="455" y="605"/>
                    <a:pt x="606" y="303"/>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20"/>
            <p:cNvSpPr/>
            <p:nvPr/>
          </p:nvSpPr>
          <p:spPr>
            <a:xfrm>
              <a:off x="7264625" y="4587625"/>
              <a:ext cx="22725" cy="7600"/>
            </a:xfrm>
            <a:custGeom>
              <a:rect b="b" l="l" r="r" t="t"/>
              <a:pathLst>
                <a:path extrusionOk="0" h="304" w="909">
                  <a:moveTo>
                    <a:pt x="1" y="1"/>
                  </a:moveTo>
                  <a:cubicBezTo>
                    <a:pt x="303" y="152"/>
                    <a:pt x="606" y="303"/>
                    <a:pt x="908" y="303"/>
                  </a:cubicBezTo>
                  <a:cubicBezTo>
                    <a:pt x="606" y="1"/>
                    <a:pt x="303" y="1"/>
                    <a:pt x="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20"/>
            <p:cNvSpPr/>
            <p:nvPr/>
          </p:nvSpPr>
          <p:spPr>
            <a:xfrm>
              <a:off x="4764875" y="4621675"/>
              <a:ext cx="34075" cy="26475"/>
            </a:xfrm>
            <a:custGeom>
              <a:rect b="b" l="l" r="r" t="t"/>
              <a:pathLst>
                <a:path extrusionOk="0" h="1059" w="1363">
                  <a:moveTo>
                    <a:pt x="303" y="0"/>
                  </a:moveTo>
                  <a:cubicBezTo>
                    <a:pt x="1" y="1059"/>
                    <a:pt x="908" y="756"/>
                    <a:pt x="1362" y="908"/>
                  </a:cubicBezTo>
                  <a:cubicBezTo>
                    <a:pt x="1362" y="151"/>
                    <a:pt x="1060"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20"/>
            <p:cNvSpPr/>
            <p:nvPr/>
          </p:nvSpPr>
          <p:spPr>
            <a:xfrm>
              <a:off x="7151175" y="4455275"/>
              <a:ext cx="11375" cy="15150"/>
            </a:xfrm>
            <a:custGeom>
              <a:rect b="b" l="l" r="r" t="t"/>
              <a:pathLst>
                <a:path extrusionOk="0" h="606" w="455">
                  <a:moveTo>
                    <a:pt x="454" y="0"/>
                  </a:moveTo>
                  <a:lnTo>
                    <a:pt x="454" y="0"/>
                  </a:lnTo>
                  <a:cubicBezTo>
                    <a:pt x="152" y="151"/>
                    <a:pt x="1" y="454"/>
                    <a:pt x="303" y="605"/>
                  </a:cubicBezTo>
                  <a:cubicBezTo>
                    <a:pt x="454" y="454"/>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20"/>
            <p:cNvSpPr/>
            <p:nvPr/>
          </p:nvSpPr>
          <p:spPr>
            <a:xfrm>
              <a:off x="5672500" y="5083050"/>
              <a:ext cx="64325" cy="30275"/>
            </a:xfrm>
            <a:custGeom>
              <a:rect b="b" l="l" r="r" t="t"/>
              <a:pathLst>
                <a:path extrusionOk="0" h="1211" w="2573">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20"/>
            <p:cNvSpPr/>
            <p:nvPr/>
          </p:nvSpPr>
          <p:spPr>
            <a:xfrm>
              <a:off x="5736800" y="5090600"/>
              <a:ext cx="18925" cy="15150"/>
            </a:xfrm>
            <a:custGeom>
              <a:rect b="b" l="l" r="r" t="t"/>
              <a:pathLst>
                <a:path extrusionOk="0" h="606" w="757">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20"/>
            <p:cNvSpPr/>
            <p:nvPr/>
          </p:nvSpPr>
          <p:spPr>
            <a:xfrm>
              <a:off x="5528800" y="3903125"/>
              <a:ext cx="3800" cy="11375"/>
            </a:xfrm>
            <a:custGeom>
              <a:rect b="b" l="l" r="r" t="t"/>
              <a:pathLst>
                <a:path extrusionOk="0" h="455" w="152">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20"/>
            <p:cNvSpPr/>
            <p:nvPr/>
          </p:nvSpPr>
          <p:spPr>
            <a:xfrm>
              <a:off x="899925" y="1463900"/>
              <a:ext cx="15150" cy="18925"/>
            </a:xfrm>
            <a:custGeom>
              <a:rect b="b" l="l" r="r" t="t"/>
              <a:pathLst>
                <a:path extrusionOk="0" h="757" w="606">
                  <a:moveTo>
                    <a:pt x="454" y="0"/>
                  </a:moveTo>
                  <a:lnTo>
                    <a:pt x="454" y="0"/>
                  </a:lnTo>
                  <a:cubicBezTo>
                    <a:pt x="0" y="152"/>
                    <a:pt x="0" y="454"/>
                    <a:pt x="152" y="757"/>
                  </a:cubicBezTo>
                  <a:cubicBezTo>
                    <a:pt x="605" y="605"/>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20"/>
            <p:cNvSpPr/>
            <p:nvPr/>
          </p:nvSpPr>
          <p:spPr>
            <a:xfrm>
              <a:off x="4840525" y="4546025"/>
              <a:ext cx="26500" cy="19525"/>
            </a:xfrm>
            <a:custGeom>
              <a:rect b="b" l="l" r="r" t="t"/>
              <a:pathLst>
                <a:path extrusionOk="0" h="781" w="106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20"/>
            <p:cNvSpPr/>
            <p:nvPr/>
          </p:nvSpPr>
          <p:spPr>
            <a:xfrm>
              <a:off x="7207900" y="4595200"/>
              <a:ext cx="60525" cy="45400"/>
            </a:xfrm>
            <a:custGeom>
              <a:rect b="b" l="l" r="r" t="t"/>
              <a:pathLst>
                <a:path extrusionOk="0" h="1816" w="2421">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0" name="Google Shape;1920;p20"/>
          <p:cNvSpPr/>
          <p:nvPr/>
        </p:nvSpPr>
        <p:spPr>
          <a:xfrm rot="7314546">
            <a:off x="-944359" y="-580684"/>
            <a:ext cx="2463136" cy="1933431"/>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20"/>
          <p:cNvSpPr/>
          <p:nvPr/>
        </p:nvSpPr>
        <p:spPr>
          <a:xfrm flipH="1" rot="5400000">
            <a:off x="-1098474" y="3104385"/>
            <a:ext cx="1710387" cy="1499512"/>
          </a:xfrm>
          <a:custGeom>
            <a:rect b="b" l="l" r="r" t="t"/>
            <a:pathLst>
              <a:path extrusionOk="0" h="54498" w="62162">
                <a:moveTo>
                  <a:pt x="53855" y="11390"/>
                </a:moveTo>
                <a:cubicBezTo>
                  <a:pt x="53754" y="11450"/>
                  <a:pt x="53653" y="11511"/>
                  <a:pt x="53573" y="11571"/>
                </a:cubicBezTo>
                <a:cubicBezTo>
                  <a:pt x="53290" y="11732"/>
                  <a:pt x="53008" y="11934"/>
                  <a:pt x="52746" y="12116"/>
                </a:cubicBezTo>
                <a:cubicBezTo>
                  <a:pt x="52201" y="12499"/>
                  <a:pt x="51697" y="12902"/>
                  <a:pt x="51234" y="13345"/>
                </a:cubicBezTo>
                <a:cubicBezTo>
                  <a:pt x="50266" y="14233"/>
                  <a:pt x="49419" y="15241"/>
                  <a:pt x="48713" y="16330"/>
                </a:cubicBezTo>
                <a:cubicBezTo>
                  <a:pt x="48592" y="16551"/>
                  <a:pt x="48451" y="16753"/>
                  <a:pt x="48330" y="16975"/>
                </a:cubicBezTo>
                <a:cubicBezTo>
                  <a:pt x="48592" y="15483"/>
                  <a:pt x="48270" y="13910"/>
                  <a:pt x="47866" y="12478"/>
                </a:cubicBezTo>
                <a:cubicBezTo>
                  <a:pt x="47826" y="12378"/>
                  <a:pt x="47806" y="12277"/>
                  <a:pt x="47766" y="12176"/>
                </a:cubicBezTo>
                <a:cubicBezTo>
                  <a:pt x="48250" y="11954"/>
                  <a:pt x="48733" y="11793"/>
                  <a:pt x="49278" y="11692"/>
                </a:cubicBezTo>
                <a:cubicBezTo>
                  <a:pt x="49883" y="11591"/>
                  <a:pt x="50508" y="11571"/>
                  <a:pt x="51113" y="11551"/>
                </a:cubicBezTo>
                <a:cubicBezTo>
                  <a:pt x="51839" y="11511"/>
                  <a:pt x="52564" y="11470"/>
                  <a:pt x="53290" y="11430"/>
                </a:cubicBezTo>
                <a:cubicBezTo>
                  <a:pt x="53472" y="11430"/>
                  <a:pt x="53673" y="11410"/>
                  <a:pt x="53855" y="11390"/>
                </a:cubicBezTo>
                <a:close/>
                <a:moveTo>
                  <a:pt x="47887" y="14434"/>
                </a:moveTo>
                <a:cubicBezTo>
                  <a:pt x="48088" y="15684"/>
                  <a:pt x="48068" y="16934"/>
                  <a:pt x="47625" y="18164"/>
                </a:cubicBezTo>
                <a:cubicBezTo>
                  <a:pt x="47607" y="18199"/>
                  <a:pt x="47605" y="18234"/>
                  <a:pt x="47617" y="18268"/>
                </a:cubicBezTo>
                <a:lnTo>
                  <a:pt x="47617" y="18268"/>
                </a:lnTo>
                <a:cubicBezTo>
                  <a:pt x="47438" y="18348"/>
                  <a:pt x="47259" y="18427"/>
                  <a:pt x="47080" y="18487"/>
                </a:cubicBezTo>
                <a:cubicBezTo>
                  <a:pt x="46314" y="18810"/>
                  <a:pt x="45548" y="19152"/>
                  <a:pt x="44802" y="19495"/>
                </a:cubicBezTo>
                <a:cubicBezTo>
                  <a:pt x="45991" y="18487"/>
                  <a:pt x="46919" y="17136"/>
                  <a:pt x="47463" y="15725"/>
                </a:cubicBezTo>
                <a:cubicBezTo>
                  <a:pt x="47625" y="15301"/>
                  <a:pt x="47766" y="14878"/>
                  <a:pt x="47887" y="14434"/>
                </a:cubicBezTo>
                <a:close/>
                <a:moveTo>
                  <a:pt x="47161" y="11692"/>
                </a:moveTo>
                <a:cubicBezTo>
                  <a:pt x="47181" y="11732"/>
                  <a:pt x="47181" y="11773"/>
                  <a:pt x="47201" y="11793"/>
                </a:cubicBezTo>
                <a:cubicBezTo>
                  <a:pt x="47423" y="12499"/>
                  <a:pt x="47645" y="13204"/>
                  <a:pt x="47786" y="13910"/>
                </a:cubicBezTo>
                <a:cubicBezTo>
                  <a:pt x="47463" y="16168"/>
                  <a:pt x="46133" y="18245"/>
                  <a:pt x="44358" y="19656"/>
                </a:cubicBezTo>
                <a:cubicBezTo>
                  <a:pt x="44278" y="19717"/>
                  <a:pt x="44197" y="19777"/>
                  <a:pt x="44116" y="19838"/>
                </a:cubicBezTo>
                <a:cubicBezTo>
                  <a:pt x="42604" y="20584"/>
                  <a:pt x="41132" y="21411"/>
                  <a:pt x="39721" y="22298"/>
                </a:cubicBezTo>
                <a:cubicBezTo>
                  <a:pt x="40366" y="21753"/>
                  <a:pt x="40971" y="21169"/>
                  <a:pt x="41556" y="20544"/>
                </a:cubicBezTo>
                <a:cubicBezTo>
                  <a:pt x="43169" y="18850"/>
                  <a:pt x="44560" y="16934"/>
                  <a:pt x="45689" y="14878"/>
                </a:cubicBezTo>
                <a:cubicBezTo>
                  <a:pt x="46012" y="14313"/>
                  <a:pt x="46294" y="13729"/>
                  <a:pt x="46576" y="13144"/>
                </a:cubicBezTo>
                <a:cubicBezTo>
                  <a:pt x="46778" y="12660"/>
                  <a:pt x="46959" y="12176"/>
                  <a:pt x="47161" y="11692"/>
                </a:cubicBezTo>
                <a:close/>
                <a:moveTo>
                  <a:pt x="54379" y="11390"/>
                </a:moveTo>
                <a:cubicBezTo>
                  <a:pt x="54661" y="11390"/>
                  <a:pt x="54944" y="11450"/>
                  <a:pt x="55165" y="11652"/>
                </a:cubicBezTo>
                <a:cubicBezTo>
                  <a:pt x="55226" y="11692"/>
                  <a:pt x="55266" y="11732"/>
                  <a:pt x="55306" y="11793"/>
                </a:cubicBezTo>
                <a:cubicBezTo>
                  <a:pt x="54722" y="12358"/>
                  <a:pt x="54460" y="13164"/>
                  <a:pt x="54379" y="13950"/>
                </a:cubicBezTo>
                <a:cubicBezTo>
                  <a:pt x="54278" y="15059"/>
                  <a:pt x="54460" y="16168"/>
                  <a:pt x="54258" y="17257"/>
                </a:cubicBezTo>
                <a:cubicBezTo>
                  <a:pt x="53935" y="19112"/>
                  <a:pt x="52927" y="20725"/>
                  <a:pt x="52181" y="22419"/>
                </a:cubicBezTo>
                <a:cubicBezTo>
                  <a:pt x="52141" y="22519"/>
                  <a:pt x="52101" y="22600"/>
                  <a:pt x="52060" y="22701"/>
                </a:cubicBezTo>
                <a:cubicBezTo>
                  <a:pt x="52121" y="22439"/>
                  <a:pt x="52161" y="22177"/>
                  <a:pt x="52201" y="21915"/>
                </a:cubicBezTo>
                <a:cubicBezTo>
                  <a:pt x="52322" y="21148"/>
                  <a:pt x="52443" y="20402"/>
                  <a:pt x="52403" y="19636"/>
                </a:cubicBezTo>
                <a:cubicBezTo>
                  <a:pt x="52383" y="19535"/>
                  <a:pt x="52383" y="19435"/>
                  <a:pt x="52363" y="19334"/>
                </a:cubicBezTo>
                <a:cubicBezTo>
                  <a:pt x="52363" y="19314"/>
                  <a:pt x="52363" y="19293"/>
                  <a:pt x="52383" y="19293"/>
                </a:cubicBezTo>
                <a:cubicBezTo>
                  <a:pt x="52363" y="19273"/>
                  <a:pt x="52363" y="19253"/>
                  <a:pt x="52363" y="19253"/>
                </a:cubicBezTo>
                <a:cubicBezTo>
                  <a:pt x="52322" y="19112"/>
                  <a:pt x="52262" y="18951"/>
                  <a:pt x="52201" y="18830"/>
                </a:cubicBezTo>
                <a:cubicBezTo>
                  <a:pt x="52161" y="18749"/>
                  <a:pt x="52121" y="18668"/>
                  <a:pt x="52080" y="18588"/>
                </a:cubicBezTo>
                <a:cubicBezTo>
                  <a:pt x="52060" y="18507"/>
                  <a:pt x="52060" y="18426"/>
                  <a:pt x="52020" y="18366"/>
                </a:cubicBezTo>
                <a:cubicBezTo>
                  <a:pt x="52020" y="18346"/>
                  <a:pt x="52020" y="18326"/>
                  <a:pt x="52020" y="18305"/>
                </a:cubicBezTo>
                <a:cubicBezTo>
                  <a:pt x="51919" y="18124"/>
                  <a:pt x="51778" y="17983"/>
                  <a:pt x="51617" y="17842"/>
                </a:cubicBezTo>
                <a:cubicBezTo>
                  <a:pt x="51276" y="17569"/>
                  <a:pt x="50877" y="17469"/>
                  <a:pt x="50470" y="17469"/>
                </a:cubicBezTo>
                <a:cubicBezTo>
                  <a:pt x="50395" y="17469"/>
                  <a:pt x="50321" y="17473"/>
                  <a:pt x="50246" y="17479"/>
                </a:cubicBezTo>
                <a:cubicBezTo>
                  <a:pt x="50145" y="17499"/>
                  <a:pt x="50044" y="17519"/>
                  <a:pt x="49943" y="17519"/>
                </a:cubicBezTo>
                <a:cubicBezTo>
                  <a:pt x="49822" y="17559"/>
                  <a:pt x="49701" y="17580"/>
                  <a:pt x="49580" y="17580"/>
                </a:cubicBezTo>
                <a:cubicBezTo>
                  <a:pt x="49459" y="17620"/>
                  <a:pt x="49359" y="17640"/>
                  <a:pt x="49238" y="17680"/>
                </a:cubicBezTo>
                <a:cubicBezTo>
                  <a:pt x="48814" y="17801"/>
                  <a:pt x="48411" y="17963"/>
                  <a:pt x="47987" y="18124"/>
                </a:cubicBezTo>
                <a:cubicBezTo>
                  <a:pt x="48028" y="18003"/>
                  <a:pt x="48088" y="17882"/>
                  <a:pt x="48129" y="17761"/>
                </a:cubicBezTo>
                <a:cubicBezTo>
                  <a:pt x="48330" y="17398"/>
                  <a:pt x="48512" y="17015"/>
                  <a:pt x="48754" y="16652"/>
                </a:cubicBezTo>
                <a:cubicBezTo>
                  <a:pt x="49096" y="16108"/>
                  <a:pt x="49459" y="15584"/>
                  <a:pt x="49863" y="15100"/>
                </a:cubicBezTo>
                <a:cubicBezTo>
                  <a:pt x="50689" y="14091"/>
                  <a:pt x="51637" y="13184"/>
                  <a:pt x="52685" y="12418"/>
                </a:cubicBezTo>
                <a:cubicBezTo>
                  <a:pt x="52968" y="12216"/>
                  <a:pt x="53250" y="12015"/>
                  <a:pt x="53552" y="11833"/>
                </a:cubicBezTo>
                <a:cubicBezTo>
                  <a:pt x="53794" y="11672"/>
                  <a:pt x="54036" y="11511"/>
                  <a:pt x="54298" y="11390"/>
                </a:cubicBezTo>
                <a:close/>
                <a:moveTo>
                  <a:pt x="55730" y="12821"/>
                </a:moveTo>
                <a:cubicBezTo>
                  <a:pt x="55750" y="12882"/>
                  <a:pt x="55750" y="12922"/>
                  <a:pt x="55770" y="12962"/>
                </a:cubicBezTo>
                <a:cubicBezTo>
                  <a:pt x="55891" y="13648"/>
                  <a:pt x="55972" y="14333"/>
                  <a:pt x="56052" y="15019"/>
                </a:cubicBezTo>
                <a:cubicBezTo>
                  <a:pt x="56194" y="16430"/>
                  <a:pt x="56234" y="17842"/>
                  <a:pt x="56173" y="19253"/>
                </a:cubicBezTo>
                <a:cubicBezTo>
                  <a:pt x="56113" y="20725"/>
                  <a:pt x="55911" y="22177"/>
                  <a:pt x="55669" y="23649"/>
                </a:cubicBezTo>
                <a:cubicBezTo>
                  <a:pt x="55609" y="23638"/>
                  <a:pt x="55548" y="23633"/>
                  <a:pt x="55485" y="23633"/>
                </a:cubicBezTo>
                <a:cubicBezTo>
                  <a:pt x="55422" y="23633"/>
                  <a:pt x="55357" y="23638"/>
                  <a:pt x="55286" y="23649"/>
                </a:cubicBezTo>
                <a:cubicBezTo>
                  <a:pt x="54319" y="23729"/>
                  <a:pt x="53573" y="24395"/>
                  <a:pt x="52766" y="24878"/>
                </a:cubicBezTo>
                <a:cubicBezTo>
                  <a:pt x="52544" y="25020"/>
                  <a:pt x="52302" y="25141"/>
                  <a:pt x="52060" y="25221"/>
                </a:cubicBezTo>
                <a:cubicBezTo>
                  <a:pt x="52564" y="24818"/>
                  <a:pt x="53008" y="24314"/>
                  <a:pt x="53391" y="23810"/>
                </a:cubicBezTo>
                <a:cubicBezTo>
                  <a:pt x="53915" y="23104"/>
                  <a:pt x="54339" y="22338"/>
                  <a:pt x="54681" y="21531"/>
                </a:cubicBezTo>
                <a:cubicBezTo>
                  <a:pt x="55448" y="19656"/>
                  <a:pt x="55710" y="17640"/>
                  <a:pt x="55750" y="15644"/>
                </a:cubicBezTo>
                <a:cubicBezTo>
                  <a:pt x="55770" y="14717"/>
                  <a:pt x="55770" y="13769"/>
                  <a:pt x="55730" y="12821"/>
                </a:cubicBezTo>
                <a:close/>
                <a:moveTo>
                  <a:pt x="55387" y="12136"/>
                </a:moveTo>
                <a:cubicBezTo>
                  <a:pt x="55427" y="13164"/>
                  <a:pt x="55488" y="14192"/>
                  <a:pt x="55488" y="15221"/>
                </a:cubicBezTo>
                <a:lnTo>
                  <a:pt x="55508" y="15221"/>
                </a:lnTo>
                <a:cubicBezTo>
                  <a:pt x="55508" y="16289"/>
                  <a:pt x="55448" y="17358"/>
                  <a:pt x="55286" y="18406"/>
                </a:cubicBezTo>
                <a:cubicBezTo>
                  <a:pt x="55024" y="20160"/>
                  <a:pt x="54480" y="21874"/>
                  <a:pt x="53472" y="23366"/>
                </a:cubicBezTo>
                <a:cubicBezTo>
                  <a:pt x="53189" y="23749"/>
                  <a:pt x="52907" y="24132"/>
                  <a:pt x="52564" y="24475"/>
                </a:cubicBezTo>
                <a:cubicBezTo>
                  <a:pt x="52282" y="24778"/>
                  <a:pt x="51959" y="25040"/>
                  <a:pt x="51617" y="25302"/>
                </a:cubicBezTo>
                <a:cubicBezTo>
                  <a:pt x="51576" y="25322"/>
                  <a:pt x="51536" y="25322"/>
                  <a:pt x="51496" y="25322"/>
                </a:cubicBezTo>
                <a:cubicBezTo>
                  <a:pt x="51496" y="25282"/>
                  <a:pt x="51496" y="25262"/>
                  <a:pt x="51516" y="25241"/>
                </a:cubicBezTo>
                <a:cubicBezTo>
                  <a:pt x="51617" y="24838"/>
                  <a:pt x="51697" y="24415"/>
                  <a:pt x="51798" y="24011"/>
                </a:cubicBezTo>
                <a:cubicBezTo>
                  <a:pt x="52201" y="22721"/>
                  <a:pt x="52887" y="21511"/>
                  <a:pt x="53472" y="20302"/>
                </a:cubicBezTo>
                <a:cubicBezTo>
                  <a:pt x="53855" y="19495"/>
                  <a:pt x="54218" y="18668"/>
                  <a:pt x="54419" y="17801"/>
                </a:cubicBezTo>
                <a:cubicBezTo>
                  <a:pt x="54540" y="17358"/>
                  <a:pt x="54601" y="16914"/>
                  <a:pt x="54641" y="16451"/>
                </a:cubicBezTo>
                <a:cubicBezTo>
                  <a:pt x="54661" y="15866"/>
                  <a:pt x="54621" y="15281"/>
                  <a:pt x="54621" y="14696"/>
                </a:cubicBezTo>
                <a:cubicBezTo>
                  <a:pt x="54641" y="13809"/>
                  <a:pt x="54782" y="12821"/>
                  <a:pt x="55387" y="12136"/>
                </a:cubicBezTo>
                <a:close/>
                <a:moveTo>
                  <a:pt x="21252" y="6692"/>
                </a:moveTo>
                <a:lnTo>
                  <a:pt x="21252" y="6692"/>
                </a:lnTo>
                <a:cubicBezTo>
                  <a:pt x="19397" y="8406"/>
                  <a:pt x="17764" y="10341"/>
                  <a:pt x="16373" y="12438"/>
                </a:cubicBezTo>
                <a:cubicBezTo>
                  <a:pt x="14276" y="15664"/>
                  <a:pt x="12824" y="19273"/>
                  <a:pt x="12078" y="23044"/>
                </a:cubicBezTo>
                <a:cubicBezTo>
                  <a:pt x="11796" y="24455"/>
                  <a:pt x="11614" y="25887"/>
                  <a:pt x="11534" y="27318"/>
                </a:cubicBezTo>
                <a:cubicBezTo>
                  <a:pt x="11312" y="25665"/>
                  <a:pt x="11211" y="23971"/>
                  <a:pt x="11312" y="22298"/>
                </a:cubicBezTo>
                <a:cubicBezTo>
                  <a:pt x="11433" y="20281"/>
                  <a:pt x="11896" y="18305"/>
                  <a:pt x="12723" y="16451"/>
                </a:cubicBezTo>
                <a:cubicBezTo>
                  <a:pt x="14296" y="12882"/>
                  <a:pt x="16977" y="9918"/>
                  <a:pt x="20042" y="7579"/>
                </a:cubicBezTo>
                <a:cubicBezTo>
                  <a:pt x="20445" y="7277"/>
                  <a:pt x="20849" y="6974"/>
                  <a:pt x="21252" y="6692"/>
                </a:cubicBezTo>
                <a:close/>
                <a:moveTo>
                  <a:pt x="46052" y="7579"/>
                </a:moveTo>
                <a:cubicBezTo>
                  <a:pt x="46112" y="8063"/>
                  <a:pt x="46193" y="8527"/>
                  <a:pt x="46314" y="8990"/>
                </a:cubicBezTo>
                <a:cubicBezTo>
                  <a:pt x="46536" y="9797"/>
                  <a:pt x="46798" y="10583"/>
                  <a:pt x="47060" y="11370"/>
                </a:cubicBezTo>
                <a:cubicBezTo>
                  <a:pt x="46899" y="11853"/>
                  <a:pt x="46677" y="12337"/>
                  <a:pt x="46475" y="12801"/>
                </a:cubicBezTo>
                <a:cubicBezTo>
                  <a:pt x="46233" y="13325"/>
                  <a:pt x="45991" y="13850"/>
                  <a:pt x="45729" y="14354"/>
                </a:cubicBezTo>
                <a:cubicBezTo>
                  <a:pt x="45185" y="15402"/>
                  <a:pt x="44560" y="16390"/>
                  <a:pt x="43894" y="17338"/>
                </a:cubicBezTo>
                <a:cubicBezTo>
                  <a:pt x="42564" y="19253"/>
                  <a:pt x="40971" y="20987"/>
                  <a:pt x="39197" y="22499"/>
                </a:cubicBezTo>
                <a:cubicBezTo>
                  <a:pt x="38834" y="22802"/>
                  <a:pt x="38471" y="23104"/>
                  <a:pt x="38088" y="23386"/>
                </a:cubicBezTo>
                <a:cubicBezTo>
                  <a:pt x="37644" y="23689"/>
                  <a:pt x="37201" y="24011"/>
                  <a:pt x="36777" y="24334"/>
                </a:cubicBezTo>
                <a:cubicBezTo>
                  <a:pt x="36535" y="24495"/>
                  <a:pt x="36293" y="24657"/>
                  <a:pt x="36071" y="24838"/>
                </a:cubicBezTo>
                <a:cubicBezTo>
                  <a:pt x="36051" y="24838"/>
                  <a:pt x="36051" y="24858"/>
                  <a:pt x="36051" y="24878"/>
                </a:cubicBezTo>
                <a:cubicBezTo>
                  <a:pt x="34962" y="25725"/>
                  <a:pt x="33894" y="26612"/>
                  <a:pt x="32886" y="27560"/>
                </a:cubicBezTo>
                <a:cubicBezTo>
                  <a:pt x="32946" y="27500"/>
                  <a:pt x="33007" y="27419"/>
                  <a:pt x="33067" y="27358"/>
                </a:cubicBezTo>
                <a:cubicBezTo>
                  <a:pt x="33652" y="26713"/>
                  <a:pt x="34237" y="26068"/>
                  <a:pt x="34801" y="25403"/>
                </a:cubicBezTo>
                <a:cubicBezTo>
                  <a:pt x="35950" y="24052"/>
                  <a:pt x="37039" y="22681"/>
                  <a:pt x="38067" y="21269"/>
                </a:cubicBezTo>
                <a:cubicBezTo>
                  <a:pt x="40144" y="18467"/>
                  <a:pt x="42040" y="15503"/>
                  <a:pt x="43693" y="12418"/>
                </a:cubicBezTo>
                <a:cubicBezTo>
                  <a:pt x="44157" y="11551"/>
                  <a:pt x="44600" y="10684"/>
                  <a:pt x="45024" y="9797"/>
                </a:cubicBezTo>
                <a:cubicBezTo>
                  <a:pt x="45387" y="9071"/>
                  <a:pt x="45709" y="8325"/>
                  <a:pt x="46052" y="7579"/>
                </a:cubicBezTo>
                <a:close/>
                <a:moveTo>
                  <a:pt x="41737" y="3950"/>
                </a:moveTo>
                <a:lnTo>
                  <a:pt x="41737" y="3950"/>
                </a:lnTo>
                <a:cubicBezTo>
                  <a:pt x="39822" y="5462"/>
                  <a:pt x="38330" y="7478"/>
                  <a:pt x="37180" y="9615"/>
                </a:cubicBezTo>
                <a:cubicBezTo>
                  <a:pt x="35688" y="12398"/>
                  <a:pt x="34741" y="15402"/>
                  <a:pt x="33712" y="18366"/>
                </a:cubicBezTo>
                <a:cubicBezTo>
                  <a:pt x="33168" y="19939"/>
                  <a:pt x="32583" y="21491"/>
                  <a:pt x="31898" y="23003"/>
                </a:cubicBezTo>
                <a:cubicBezTo>
                  <a:pt x="31192" y="24516"/>
                  <a:pt x="30365" y="25947"/>
                  <a:pt x="29458" y="27338"/>
                </a:cubicBezTo>
                <a:cubicBezTo>
                  <a:pt x="27664" y="30060"/>
                  <a:pt x="25607" y="32601"/>
                  <a:pt x="23913" y="35383"/>
                </a:cubicBezTo>
                <a:cubicBezTo>
                  <a:pt x="23208" y="36512"/>
                  <a:pt x="22562" y="37722"/>
                  <a:pt x="22018" y="38972"/>
                </a:cubicBezTo>
                <a:cubicBezTo>
                  <a:pt x="22079" y="38690"/>
                  <a:pt x="22159" y="38408"/>
                  <a:pt x="22220" y="38125"/>
                </a:cubicBezTo>
                <a:cubicBezTo>
                  <a:pt x="22663" y="36391"/>
                  <a:pt x="23248" y="34718"/>
                  <a:pt x="23974" y="33105"/>
                </a:cubicBezTo>
                <a:cubicBezTo>
                  <a:pt x="25486" y="29738"/>
                  <a:pt x="27442" y="26612"/>
                  <a:pt x="29075" y="23326"/>
                </a:cubicBezTo>
                <a:cubicBezTo>
                  <a:pt x="30728" y="19979"/>
                  <a:pt x="31938" y="16430"/>
                  <a:pt x="32644" y="12781"/>
                </a:cubicBezTo>
                <a:cubicBezTo>
                  <a:pt x="32946" y="11289"/>
                  <a:pt x="33148" y="9777"/>
                  <a:pt x="33269" y="8264"/>
                </a:cubicBezTo>
                <a:cubicBezTo>
                  <a:pt x="34741" y="7115"/>
                  <a:pt x="36313" y="6127"/>
                  <a:pt x="38007" y="5341"/>
                </a:cubicBezTo>
                <a:cubicBezTo>
                  <a:pt x="38854" y="4958"/>
                  <a:pt x="39701" y="4615"/>
                  <a:pt x="40588" y="4313"/>
                </a:cubicBezTo>
                <a:cubicBezTo>
                  <a:pt x="40971" y="4192"/>
                  <a:pt x="41354" y="4051"/>
                  <a:pt x="41737" y="3950"/>
                </a:cubicBezTo>
                <a:close/>
                <a:moveTo>
                  <a:pt x="32402" y="784"/>
                </a:moveTo>
                <a:lnTo>
                  <a:pt x="32402" y="784"/>
                </a:lnTo>
                <a:cubicBezTo>
                  <a:pt x="32382" y="865"/>
                  <a:pt x="32341" y="966"/>
                  <a:pt x="32321" y="1046"/>
                </a:cubicBezTo>
                <a:cubicBezTo>
                  <a:pt x="30990" y="1631"/>
                  <a:pt x="29720" y="2397"/>
                  <a:pt x="28531" y="3204"/>
                </a:cubicBezTo>
                <a:cubicBezTo>
                  <a:pt x="27160" y="4151"/>
                  <a:pt x="25869" y="5240"/>
                  <a:pt x="24680" y="6410"/>
                </a:cubicBezTo>
                <a:cubicBezTo>
                  <a:pt x="22321" y="8748"/>
                  <a:pt x="20365" y="11470"/>
                  <a:pt x="18772" y="14414"/>
                </a:cubicBezTo>
                <a:cubicBezTo>
                  <a:pt x="17119" y="17479"/>
                  <a:pt x="15909" y="20765"/>
                  <a:pt x="15123" y="24173"/>
                </a:cubicBezTo>
                <a:cubicBezTo>
                  <a:pt x="14175" y="28246"/>
                  <a:pt x="13772" y="32439"/>
                  <a:pt x="13772" y="36613"/>
                </a:cubicBezTo>
                <a:cubicBezTo>
                  <a:pt x="13751" y="37984"/>
                  <a:pt x="13792" y="39375"/>
                  <a:pt x="13872" y="40746"/>
                </a:cubicBezTo>
                <a:cubicBezTo>
                  <a:pt x="13530" y="36674"/>
                  <a:pt x="12401" y="32702"/>
                  <a:pt x="11735" y="28689"/>
                </a:cubicBezTo>
                <a:cubicBezTo>
                  <a:pt x="11715" y="28488"/>
                  <a:pt x="11675" y="28286"/>
                  <a:pt x="11634" y="28084"/>
                </a:cubicBezTo>
                <a:cubicBezTo>
                  <a:pt x="11796" y="24677"/>
                  <a:pt x="12481" y="21290"/>
                  <a:pt x="13711" y="18104"/>
                </a:cubicBezTo>
                <a:cubicBezTo>
                  <a:pt x="15042" y="14696"/>
                  <a:pt x="16998" y="11551"/>
                  <a:pt x="19437" y="8849"/>
                </a:cubicBezTo>
                <a:cubicBezTo>
                  <a:pt x="20466" y="7720"/>
                  <a:pt x="21554" y="6672"/>
                  <a:pt x="22744" y="5704"/>
                </a:cubicBezTo>
                <a:cubicBezTo>
                  <a:pt x="25526" y="3950"/>
                  <a:pt x="28551" y="2518"/>
                  <a:pt x="31555" y="1167"/>
                </a:cubicBezTo>
                <a:cubicBezTo>
                  <a:pt x="31837" y="1026"/>
                  <a:pt x="32120" y="905"/>
                  <a:pt x="32402" y="784"/>
                </a:cubicBezTo>
                <a:close/>
                <a:moveTo>
                  <a:pt x="44882" y="3748"/>
                </a:moveTo>
                <a:cubicBezTo>
                  <a:pt x="45064" y="3849"/>
                  <a:pt x="45245" y="3990"/>
                  <a:pt x="45407" y="4192"/>
                </a:cubicBezTo>
                <a:cubicBezTo>
                  <a:pt x="45850" y="4776"/>
                  <a:pt x="45891" y="5603"/>
                  <a:pt x="45931" y="6309"/>
                </a:cubicBezTo>
                <a:cubicBezTo>
                  <a:pt x="45951" y="6591"/>
                  <a:pt x="45971" y="6893"/>
                  <a:pt x="46012" y="7176"/>
                </a:cubicBezTo>
                <a:cubicBezTo>
                  <a:pt x="45709" y="7942"/>
                  <a:pt x="45326" y="8688"/>
                  <a:pt x="44983" y="9434"/>
                </a:cubicBezTo>
                <a:cubicBezTo>
                  <a:pt x="44600" y="10220"/>
                  <a:pt x="44197" y="11007"/>
                  <a:pt x="43794" y="11773"/>
                </a:cubicBezTo>
                <a:cubicBezTo>
                  <a:pt x="42987" y="13325"/>
                  <a:pt x="42120" y="14838"/>
                  <a:pt x="41193" y="16330"/>
                </a:cubicBezTo>
                <a:cubicBezTo>
                  <a:pt x="39358" y="19273"/>
                  <a:pt x="37342" y="22096"/>
                  <a:pt x="35104" y="24778"/>
                </a:cubicBezTo>
                <a:cubicBezTo>
                  <a:pt x="34479" y="25524"/>
                  <a:pt x="33833" y="26250"/>
                  <a:pt x="33188" y="26975"/>
                </a:cubicBezTo>
                <a:cubicBezTo>
                  <a:pt x="32523" y="27701"/>
                  <a:pt x="31817" y="28387"/>
                  <a:pt x="31172" y="29133"/>
                </a:cubicBezTo>
                <a:cubicBezTo>
                  <a:pt x="31132" y="29153"/>
                  <a:pt x="31152" y="29193"/>
                  <a:pt x="31172" y="29213"/>
                </a:cubicBezTo>
                <a:cubicBezTo>
                  <a:pt x="29196" y="31210"/>
                  <a:pt x="27402" y="33367"/>
                  <a:pt x="25809" y="35665"/>
                </a:cubicBezTo>
                <a:cubicBezTo>
                  <a:pt x="24196" y="37984"/>
                  <a:pt x="22804" y="40444"/>
                  <a:pt x="21635" y="43005"/>
                </a:cubicBezTo>
                <a:cubicBezTo>
                  <a:pt x="21776" y="42581"/>
                  <a:pt x="21917" y="42178"/>
                  <a:pt x="22079" y="41775"/>
                </a:cubicBezTo>
                <a:cubicBezTo>
                  <a:pt x="22643" y="40363"/>
                  <a:pt x="23309" y="38972"/>
                  <a:pt x="24034" y="37641"/>
                </a:cubicBezTo>
                <a:cubicBezTo>
                  <a:pt x="25547" y="34879"/>
                  <a:pt x="27341" y="32298"/>
                  <a:pt x="29216" y="29798"/>
                </a:cubicBezTo>
                <a:cubicBezTo>
                  <a:pt x="31172" y="27177"/>
                  <a:pt x="33208" y="24616"/>
                  <a:pt x="35124" y="21955"/>
                </a:cubicBezTo>
                <a:cubicBezTo>
                  <a:pt x="37019" y="19314"/>
                  <a:pt x="38693" y="16551"/>
                  <a:pt x="40205" y="13688"/>
                </a:cubicBezTo>
                <a:cubicBezTo>
                  <a:pt x="41737" y="10785"/>
                  <a:pt x="43088" y="7821"/>
                  <a:pt x="44399" y="4837"/>
                </a:cubicBezTo>
                <a:cubicBezTo>
                  <a:pt x="44560" y="4474"/>
                  <a:pt x="44721" y="4111"/>
                  <a:pt x="44882" y="3748"/>
                </a:cubicBezTo>
                <a:close/>
                <a:moveTo>
                  <a:pt x="43872" y="3541"/>
                </a:moveTo>
                <a:cubicBezTo>
                  <a:pt x="44133" y="3541"/>
                  <a:pt x="44396" y="3569"/>
                  <a:pt x="44640" y="3647"/>
                </a:cubicBezTo>
                <a:cubicBezTo>
                  <a:pt x="43310" y="6651"/>
                  <a:pt x="41999" y="9636"/>
                  <a:pt x="40507" y="12559"/>
                </a:cubicBezTo>
                <a:cubicBezTo>
                  <a:pt x="39015" y="15503"/>
                  <a:pt x="37362" y="18346"/>
                  <a:pt x="35487" y="21027"/>
                </a:cubicBezTo>
                <a:cubicBezTo>
                  <a:pt x="33612" y="23709"/>
                  <a:pt x="31575" y="26270"/>
                  <a:pt x="29619" y="28891"/>
                </a:cubicBezTo>
                <a:cubicBezTo>
                  <a:pt x="27724" y="31411"/>
                  <a:pt x="25889" y="33972"/>
                  <a:pt x="24317" y="36694"/>
                </a:cubicBezTo>
                <a:cubicBezTo>
                  <a:pt x="22845" y="39254"/>
                  <a:pt x="21615" y="41956"/>
                  <a:pt x="20869" y="44819"/>
                </a:cubicBezTo>
                <a:cubicBezTo>
                  <a:pt x="20829" y="44920"/>
                  <a:pt x="20788" y="45021"/>
                  <a:pt x="20748" y="45122"/>
                </a:cubicBezTo>
                <a:lnTo>
                  <a:pt x="20768" y="44779"/>
                </a:lnTo>
                <a:cubicBezTo>
                  <a:pt x="20909" y="44214"/>
                  <a:pt x="21030" y="43650"/>
                  <a:pt x="21151" y="43085"/>
                </a:cubicBezTo>
                <a:cubicBezTo>
                  <a:pt x="21333" y="42178"/>
                  <a:pt x="21514" y="41271"/>
                  <a:pt x="21716" y="40363"/>
                </a:cubicBezTo>
                <a:cubicBezTo>
                  <a:pt x="22220" y="38952"/>
                  <a:pt x="22885" y="37601"/>
                  <a:pt x="23631" y="36311"/>
                </a:cubicBezTo>
                <a:cubicBezTo>
                  <a:pt x="25244" y="33528"/>
                  <a:pt x="27301" y="31028"/>
                  <a:pt x="29135" y="28387"/>
                </a:cubicBezTo>
                <a:cubicBezTo>
                  <a:pt x="30043" y="27056"/>
                  <a:pt x="30910" y="25705"/>
                  <a:pt x="31636" y="24274"/>
                </a:cubicBezTo>
                <a:cubicBezTo>
                  <a:pt x="32382" y="22822"/>
                  <a:pt x="32987" y="21290"/>
                  <a:pt x="33551" y="19757"/>
                </a:cubicBezTo>
                <a:cubicBezTo>
                  <a:pt x="34640" y="16773"/>
                  <a:pt x="35547" y="13688"/>
                  <a:pt x="36938" y="10825"/>
                </a:cubicBezTo>
                <a:cubicBezTo>
                  <a:pt x="38168" y="8285"/>
                  <a:pt x="39801" y="5845"/>
                  <a:pt x="42080" y="4111"/>
                </a:cubicBezTo>
                <a:cubicBezTo>
                  <a:pt x="42261" y="3970"/>
                  <a:pt x="42443" y="3849"/>
                  <a:pt x="42624" y="3708"/>
                </a:cubicBezTo>
                <a:cubicBezTo>
                  <a:pt x="42826" y="3667"/>
                  <a:pt x="43048" y="3627"/>
                  <a:pt x="43249" y="3587"/>
                </a:cubicBezTo>
                <a:cubicBezTo>
                  <a:pt x="43448" y="3560"/>
                  <a:pt x="43659" y="3541"/>
                  <a:pt x="43872" y="3541"/>
                </a:cubicBezTo>
                <a:close/>
                <a:moveTo>
                  <a:pt x="1653" y="22667"/>
                </a:moveTo>
                <a:cubicBezTo>
                  <a:pt x="1737" y="22667"/>
                  <a:pt x="1825" y="22678"/>
                  <a:pt x="1916" y="22701"/>
                </a:cubicBezTo>
                <a:cubicBezTo>
                  <a:pt x="2339" y="22822"/>
                  <a:pt x="2702" y="23104"/>
                  <a:pt x="3065" y="23346"/>
                </a:cubicBezTo>
                <a:cubicBezTo>
                  <a:pt x="3428" y="23588"/>
                  <a:pt x="3771" y="23830"/>
                  <a:pt x="4114" y="24072"/>
                </a:cubicBezTo>
                <a:cubicBezTo>
                  <a:pt x="5424" y="25060"/>
                  <a:pt x="6654" y="26209"/>
                  <a:pt x="7743" y="27439"/>
                </a:cubicBezTo>
                <a:cubicBezTo>
                  <a:pt x="9921" y="29939"/>
                  <a:pt x="11574" y="32863"/>
                  <a:pt x="12562" y="36028"/>
                </a:cubicBezTo>
                <a:cubicBezTo>
                  <a:pt x="12643" y="36291"/>
                  <a:pt x="12723" y="36532"/>
                  <a:pt x="12804" y="36774"/>
                </a:cubicBezTo>
                <a:cubicBezTo>
                  <a:pt x="13046" y="38045"/>
                  <a:pt x="13227" y="39335"/>
                  <a:pt x="13348" y="40625"/>
                </a:cubicBezTo>
                <a:cubicBezTo>
                  <a:pt x="13449" y="41755"/>
                  <a:pt x="13469" y="42904"/>
                  <a:pt x="13429" y="44053"/>
                </a:cubicBezTo>
                <a:cubicBezTo>
                  <a:pt x="13409" y="44920"/>
                  <a:pt x="13389" y="45807"/>
                  <a:pt x="13429" y="46694"/>
                </a:cubicBezTo>
                <a:lnTo>
                  <a:pt x="13409" y="46634"/>
                </a:lnTo>
                <a:cubicBezTo>
                  <a:pt x="12985" y="45666"/>
                  <a:pt x="12562" y="44678"/>
                  <a:pt x="12138" y="43710"/>
                </a:cubicBezTo>
                <a:cubicBezTo>
                  <a:pt x="11271" y="41755"/>
                  <a:pt x="10425" y="39799"/>
                  <a:pt x="9578" y="37843"/>
                </a:cubicBezTo>
                <a:cubicBezTo>
                  <a:pt x="8731" y="35887"/>
                  <a:pt x="7884" y="33932"/>
                  <a:pt x="7037" y="31976"/>
                </a:cubicBezTo>
                <a:cubicBezTo>
                  <a:pt x="6332" y="30363"/>
                  <a:pt x="5606" y="28750"/>
                  <a:pt x="4739" y="27217"/>
                </a:cubicBezTo>
                <a:cubicBezTo>
                  <a:pt x="4255" y="26371"/>
                  <a:pt x="3751" y="25544"/>
                  <a:pt x="3146" y="24778"/>
                </a:cubicBezTo>
                <a:cubicBezTo>
                  <a:pt x="2602" y="24032"/>
                  <a:pt x="1977" y="23326"/>
                  <a:pt x="1271" y="22761"/>
                </a:cubicBezTo>
                <a:cubicBezTo>
                  <a:pt x="1384" y="22698"/>
                  <a:pt x="1513" y="22667"/>
                  <a:pt x="1653" y="22667"/>
                </a:cubicBezTo>
                <a:close/>
                <a:moveTo>
                  <a:pt x="847" y="23084"/>
                </a:moveTo>
                <a:cubicBezTo>
                  <a:pt x="2944" y="26290"/>
                  <a:pt x="4073" y="30000"/>
                  <a:pt x="5444" y="33548"/>
                </a:cubicBezTo>
                <a:cubicBezTo>
                  <a:pt x="6876" y="37258"/>
                  <a:pt x="8630" y="40847"/>
                  <a:pt x="10606" y="44295"/>
                </a:cubicBezTo>
                <a:cubicBezTo>
                  <a:pt x="11372" y="45606"/>
                  <a:pt x="12159" y="46916"/>
                  <a:pt x="13005" y="48186"/>
                </a:cubicBezTo>
                <a:cubicBezTo>
                  <a:pt x="12380" y="47360"/>
                  <a:pt x="11796" y="46513"/>
                  <a:pt x="11211" y="45666"/>
                </a:cubicBezTo>
                <a:cubicBezTo>
                  <a:pt x="10042" y="43972"/>
                  <a:pt x="8953" y="42238"/>
                  <a:pt x="7924" y="40444"/>
                </a:cubicBezTo>
                <a:cubicBezTo>
                  <a:pt x="5908" y="36895"/>
                  <a:pt x="4194" y="33165"/>
                  <a:pt x="2783" y="29314"/>
                </a:cubicBezTo>
                <a:cubicBezTo>
                  <a:pt x="2037" y="27278"/>
                  <a:pt x="1432" y="25201"/>
                  <a:pt x="807" y="23124"/>
                </a:cubicBezTo>
                <a:cubicBezTo>
                  <a:pt x="827" y="23104"/>
                  <a:pt x="847" y="23104"/>
                  <a:pt x="847" y="23084"/>
                </a:cubicBezTo>
                <a:close/>
                <a:moveTo>
                  <a:pt x="1089" y="22842"/>
                </a:moveTo>
                <a:cubicBezTo>
                  <a:pt x="1694" y="23427"/>
                  <a:pt x="2259" y="24032"/>
                  <a:pt x="2763" y="24677"/>
                </a:cubicBezTo>
                <a:cubicBezTo>
                  <a:pt x="3307" y="25362"/>
                  <a:pt x="3791" y="26108"/>
                  <a:pt x="4235" y="26854"/>
                </a:cubicBezTo>
                <a:cubicBezTo>
                  <a:pt x="5122" y="28387"/>
                  <a:pt x="5848" y="29980"/>
                  <a:pt x="6533" y="31613"/>
                </a:cubicBezTo>
                <a:cubicBezTo>
                  <a:pt x="8187" y="35464"/>
                  <a:pt x="9880" y="39315"/>
                  <a:pt x="11534" y="43166"/>
                </a:cubicBezTo>
                <a:cubicBezTo>
                  <a:pt x="11997" y="44255"/>
                  <a:pt x="12461" y="45344"/>
                  <a:pt x="12925" y="46432"/>
                </a:cubicBezTo>
                <a:cubicBezTo>
                  <a:pt x="13147" y="46916"/>
                  <a:pt x="13348" y="47400"/>
                  <a:pt x="13570" y="47904"/>
                </a:cubicBezTo>
                <a:cubicBezTo>
                  <a:pt x="13610" y="48186"/>
                  <a:pt x="13691" y="48489"/>
                  <a:pt x="13772" y="48771"/>
                </a:cubicBezTo>
                <a:cubicBezTo>
                  <a:pt x="12884" y="47440"/>
                  <a:pt x="11997" y="46110"/>
                  <a:pt x="11171" y="44739"/>
                </a:cubicBezTo>
                <a:cubicBezTo>
                  <a:pt x="10142" y="43045"/>
                  <a:pt x="9215" y="41291"/>
                  <a:pt x="8328" y="39496"/>
                </a:cubicBezTo>
                <a:cubicBezTo>
                  <a:pt x="7441" y="37702"/>
                  <a:pt x="6634" y="35867"/>
                  <a:pt x="5888" y="34012"/>
                </a:cubicBezTo>
                <a:cubicBezTo>
                  <a:pt x="5162" y="32218"/>
                  <a:pt x="4517" y="30403"/>
                  <a:pt x="3791" y="28609"/>
                </a:cubicBezTo>
                <a:cubicBezTo>
                  <a:pt x="3005" y="26653"/>
                  <a:pt x="2097" y="24737"/>
                  <a:pt x="928" y="23003"/>
                </a:cubicBezTo>
                <a:cubicBezTo>
                  <a:pt x="968" y="22943"/>
                  <a:pt x="1029" y="22882"/>
                  <a:pt x="1089" y="22842"/>
                </a:cubicBezTo>
                <a:close/>
                <a:moveTo>
                  <a:pt x="686" y="23326"/>
                </a:moveTo>
                <a:cubicBezTo>
                  <a:pt x="1110" y="25141"/>
                  <a:pt x="1694" y="26935"/>
                  <a:pt x="2299" y="28689"/>
                </a:cubicBezTo>
                <a:cubicBezTo>
                  <a:pt x="2985" y="30645"/>
                  <a:pt x="3751" y="32560"/>
                  <a:pt x="4598" y="34456"/>
                </a:cubicBezTo>
                <a:cubicBezTo>
                  <a:pt x="6271" y="38206"/>
                  <a:pt x="8267" y="41795"/>
                  <a:pt x="10546" y="45223"/>
                </a:cubicBezTo>
                <a:cubicBezTo>
                  <a:pt x="11191" y="46170"/>
                  <a:pt x="11836" y="47118"/>
                  <a:pt x="12522" y="48025"/>
                </a:cubicBezTo>
                <a:cubicBezTo>
                  <a:pt x="12743" y="48328"/>
                  <a:pt x="12965" y="48630"/>
                  <a:pt x="13187" y="48912"/>
                </a:cubicBezTo>
                <a:cubicBezTo>
                  <a:pt x="12522" y="48307"/>
                  <a:pt x="11876" y="47662"/>
                  <a:pt x="11251" y="47017"/>
                </a:cubicBezTo>
                <a:cubicBezTo>
                  <a:pt x="10082" y="45787"/>
                  <a:pt x="8993" y="44477"/>
                  <a:pt x="7985" y="43126"/>
                </a:cubicBezTo>
                <a:cubicBezTo>
                  <a:pt x="5989" y="40404"/>
                  <a:pt x="4336" y="37420"/>
                  <a:pt x="3085" y="34294"/>
                </a:cubicBezTo>
                <a:cubicBezTo>
                  <a:pt x="2440" y="32722"/>
                  <a:pt x="1896" y="31109"/>
                  <a:pt x="1472" y="29476"/>
                </a:cubicBezTo>
                <a:cubicBezTo>
                  <a:pt x="1251" y="28649"/>
                  <a:pt x="1069" y="27842"/>
                  <a:pt x="908" y="27016"/>
                </a:cubicBezTo>
                <a:cubicBezTo>
                  <a:pt x="747" y="26149"/>
                  <a:pt x="565" y="25282"/>
                  <a:pt x="505" y="24395"/>
                </a:cubicBezTo>
                <a:cubicBezTo>
                  <a:pt x="484" y="24052"/>
                  <a:pt x="525" y="23669"/>
                  <a:pt x="686" y="23326"/>
                </a:cubicBezTo>
                <a:close/>
                <a:moveTo>
                  <a:pt x="13953" y="42057"/>
                </a:moveTo>
                <a:cubicBezTo>
                  <a:pt x="14094" y="44456"/>
                  <a:pt x="14336" y="46836"/>
                  <a:pt x="14639" y="49215"/>
                </a:cubicBezTo>
                <a:cubicBezTo>
                  <a:pt x="14679" y="49416"/>
                  <a:pt x="14699" y="49598"/>
                  <a:pt x="14719" y="49799"/>
                </a:cubicBezTo>
                <a:cubicBezTo>
                  <a:pt x="14699" y="49759"/>
                  <a:pt x="14679" y="49699"/>
                  <a:pt x="14659" y="49658"/>
                </a:cubicBezTo>
                <a:lnTo>
                  <a:pt x="14659" y="49638"/>
                </a:lnTo>
                <a:cubicBezTo>
                  <a:pt x="14538" y="49255"/>
                  <a:pt x="14376" y="48872"/>
                  <a:pt x="14215" y="48489"/>
                </a:cubicBezTo>
                <a:cubicBezTo>
                  <a:pt x="14195" y="48469"/>
                  <a:pt x="14195" y="48449"/>
                  <a:pt x="14195" y="48428"/>
                </a:cubicBezTo>
                <a:cubicBezTo>
                  <a:pt x="13691" y="46352"/>
                  <a:pt x="13993" y="44174"/>
                  <a:pt x="13953" y="42057"/>
                </a:cubicBezTo>
                <a:close/>
                <a:moveTo>
                  <a:pt x="52064" y="43708"/>
                </a:moveTo>
                <a:cubicBezTo>
                  <a:pt x="52885" y="43708"/>
                  <a:pt x="53707" y="43762"/>
                  <a:pt x="54520" y="43872"/>
                </a:cubicBezTo>
                <a:cubicBezTo>
                  <a:pt x="55427" y="43993"/>
                  <a:pt x="56335" y="44174"/>
                  <a:pt x="57202" y="44416"/>
                </a:cubicBezTo>
                <a:cubicBezTo>
                  <a:pt x="55871" y="44537"/>
                  <a:pt x="54540" y="44718"/>
                  <a:pt x="53230" y="45021"/>
                </a:cubicBezTo>
                <a:cubicBezTo>
                  <a:pt x="51738" y="45364"/>
                  <a:pt x="50266" y="45827"/>
                  <a:pt x="48834" y="46352"/>
                </a:cubicBezTo>
                <a:cubicBezTo>
                  <a:pt x="45931" y="47380"/>
                  <a:pt x="43128" y="48610"/>
                  <a:pt x="40225" y="49618"/>
                </a:cubicBezTo>
                <a:cubicBezTo>
                  <a:pt x="39822" y="49759"/>
                  <a:pt x="39398" y="49900"/>
                  <a:pt x="38995" y="50021"/>
                </a:cubicBezTo>
                <a:cubicBezTo>
                  <a:pt x="39338" y="49880"/>
                  <a:pt x="39701" y="49719"/>
                  <a:pt x="40064" y="49558"/>
                </a:cubicBezTo>
                <a:cubicBezTo>
                  <a:pt x="41636" y="48791"/>
                  <a:pt x="43128" y="47904"/>
                  <a:pt x="44540" y="46876"/>
                </a:cubicBezTo>
                <a:cubicBezTo>
                  <a:pt x="45689" y="46069"/>
                  <a:pt x="46758" y="45162"/>
                  <a:pt x="47786" y="44194"/>
                </a:cubicBezTo>
                <a:cubicBezTo>
                  <a:pt x="49185" y="43873"/>
                  <a:pt x="50625" y="43708"/>
                  <a:pt x="52064" y="43708"/>
                </a:cubicBezTo>
                <a:close/>
                <a:moveTo>
                  <a:pt x="32241" y="1329"/>
                </a:moveTo>
                <a:lnTo>
                  <a:pt x="32241" y="1329"/>
                </a:lnTo>
                <a:cubicBezTo>
                  <a:pt x="31333" y="4091"/>
                  <a:pt x="29176" y="6289"/>
                  <a:pt x="27381" y="8506"/>
                </a:cubicBezTo>
                <a:cubicBezTo>
                  <a:pt x="25224" y="11228"/>
                  <a:pt x="23389" y="14192"/>
                  <a:pt x="21897" y="17318"/>
                </a:cubicBezTo>
                <a:cubicBezTo>
                  <a:pt x="20405" y="20463"/>
                  <a:pt x="19236" y="23770"/>
                  <a:pt x="18369" y="27137"/>
                </a:cubicBezTo>
                <a:cubicBezTo>
                  <a:pt x="17401" y="30847"/>
                  <a:pt x="16776" y="34637"/>
                  <a:pt x="16413" y="38448"/>
                </a:cubicBezTo>
                <a:cubicBezTo>
                  <a:pt x="16030" y="42339"/>
                  <a:pt x="15889" y="46231"/>
                  <a:pt x="15909" y="50142"/>
                </a:cubicBezTo>
                <a:cubicBezTo>
                  <a:pt x="15909" y="50525"/>
                  <a:pt x="15909" y="50908"/>
                  <a:pt x="15929" y="51312"/>
                </a:cubicBezTo>
                <a:cubicBezTo>
                  <a:pt x="15667" y="51090"/>
                  <a:pt x="15425" y="50808"/>
                  <a:pt x="15203" y="50525"/>
                </a:cubicBezTo>
                <a:lnTo>
                  <a:pt x="15183" y="50525"/>
                </a:lnTo>
                <a:cubicBezTo>
                  <a:pt x="14618" y="46473"/>
                  <a:pt x="14215" y="42380"/>
                  <a:pt x="14135" y="38266"/>
                </a:cubicBezTo>
                <a:cubicBezTo>
                  <a:pt x="14054" y="34113"/>
                  <a:pt x="14336" y="29939"/>
                  <a:pt x="15123" y="25866"/>
                </a:cubicBezTo>
                <a:cubicBezTo>
                  <a:pt x="15808" y="22378"/>
                  <a:pt x="16897" y="18971"/>
                  <a:pt x="18449" y="15785"/>
                </a:cubicBezTo>
                <a:cubicBezTo>
                  <a:pt x="19901" y="12781"/>
                  <a:pt x="21756" y="9978"/>
                  <a:pt x="24014" y="7539"/>
                </a:cubicBezTo>
                <a:cubicBezTo>
                  <a:pt x="26232" y="5099"/>
                  <a:pt x="28873" y="3042"/>
                  <a:pt x="31817" y="1550"/>
                </a:cubicBezTo>
                <a:cubicBezTo>
                  <a:pt x="31958" y="1470"/>
                  <a:pt x="32099" y="1409"/>
                  <a:pt x="32241" y="1329"/>
                </a:cubicBezTo>
                <a:close/>
                <a:moveTo>
                  <a:pt x="57867" y="44618"/>
                </a:moveTo>
                <a:cubicBezTo>
                  <a:pt x="58412" y="44799"/>
                  <a:pt x="58956" y="45001"/>
                  <a:pt x="59460" y="45223"/>
                </a:cubicBezTo>
                <a:cubicBezTo>
                  <a:pt x="59944" y="45424"/>
                  <a:pt x="60428" y="45646"/>
                  <a:pt x="60851" y="45928"/>
                </a:cubicBezTo>
                <a:cubicBezTo>
                  <a:pt x="57222" y="47420"/>
                  <a:pt x="53431" y="48570"/>
                  <a:pt x="49621" y="49477"/>
                </a:cubicBezTo>
                <a:cubicBezTo>
                  <a:pt x="45790" y="50404"/>
                  <a:pt x="41898" y="51070"/>
                  <a:pt x="37987" y="51473"/>
                </a:cubicBezTo>
                <a:cubicBezTo>
                  <a:pt x="36898" y="51574"/>
                  <a:pt x="35809" y="51675"/>
                  <a:pt x="34721" y="51735"/>
                </a:cubicBezTo>
                <a:cubicBezTo>
                  <a:pt x="34358" y="51755"/>
                  <a:pt x="33974" y="51775"/>
                  <a:pt x="33612" y="51796"/>
                </a:cubicBezTo>
                <a:cubicBezTo>
                  <a:pt x="33874" y="51735"/>
                  <a:pt x="34116" y="51675"/>
                  <a:pt x="34378" y="51614"/>
                </a:cubicBezTo>
                <a:cubicBezTo>
                  <a:pt x="35305" y="51352"/>
                  <a:pt x="36253" y="51070"/>
                  <a:pt x="37180" y="50747"/>
                </a:cubicBezTo>
                <a:cubicBezTo>
                  <a:pt x="37987" y="50525"/>
                  <a:pt x="38793" y="50283"/>
                  <a:pt x="39580" y="50021"/>
                </a:cubicBezTo>
                <a:cubicBezTo>
                  <a:pt x="41031" y="49537"/>
                  <a:pt x="42463" y="48993"/>
                  <a:pt x="43894" y="48449"/>
                </a:cubicBezTo>
                <a:cubicBezTo>
                  <a:pt x="46778" y="47319"/>
                  <a:pt x="49661" y="46170"/>
                  <a:pt x="52665" y="45424"/>
                </a:cubicBezTo>
                <a:cubicBezTo>
                  <a:pt x="54339" y="45001"/>
                  <a:pt x="56073" y="44658"/>
                  <a:pt x="57807" y="44638"/>
                </a:cubicBezTo>
                <a:lnTo>
                  <a:pt x="57867" y="44638"/>
                </a:lnTo>
                <a:lnTo>
                  <a:pt x="57867" y="44618"/>
                </a:lnTo>
                <a:close/>
                <a:moveTo>
                  <a:pt x="32724" y="1107"/>
                </a:moveTo>
                <a:cubicBezTo>
                  <a:pt x="32765" y="1591"/>
                  <a:pt x="32805" y="2095"/>
                  <a:pt x="32825" y="2579"/>
                </a:cubicBezTo>
                <a:cubicBezTo>
                  <a:pt x="32583" y="5502"/>
                  <a:pt x="31878" y="8365"/>
                  <a:pt x="30890" y="11128"/>
                </a:cubicBezTo>
                <a:cubicBezTo>
                  <a:pt x="29700" y="14495"/>
                  <a:pt x="28087" y="17721"/>
                  <a:pt x="26393" y="20866"/>
                </a:cubicBezTo>
                <a:cubicBezTo>
                  <a:pt x="24680" y="24052"/>
                  <a:pt x="22885" y="27177"/>
                  <a:pt x="21292" y="30423"/>
                </a:cubicBezTo>
                <a:cubicBezTo>
                  <a:pt x="19720" y="33629"/>
                  <a:pt x="18349" y="36936"/>
                  <a:pt x="17522" y="40424"/>
                </a:cubicBezTo>
                <a:cubicBezTo>
                  <a:pt x="16695" y="43811"/>
                  <a:pt x="16373" y="47380"/>
                  <a:pt x="16937" y="50848"/>
                </a:cubicBezTo>
                <a:cubicBezTo>
                  <a:pt x="16998" y="51211"/>
                  <a:pt x="17078" y="51594"/>
                  <a:pt x="17159" y="51957"/>
                </a:cubicBezTo>
                <a:cubicBezTo>
                  <a:pt x="16776" y="51836"/>
                  <a:pt x="16414" y="51655"/>
                  <a:pt x="16091" y="51413"/>
                </a:cubicBezTo>
                <a:lnTo>
                  <a:pt x="16091" y="51413"/>
                </a:lnTo>
                <a:cubicBezTo>
                  <a:pt x="16130" y="50492"/>
                  <a:pt x="16111" y="49551"/>
                  <a:pt x="16131" y="48630"/>
                </a:cubicBezTo>
                <a:cubicBezTo>
                  <a:pt x="16151" y="47662"/>
                  <a:pt x="16171" y="46674"/>
                  <a:pt x="16211" y="45706"/>
                </a:cubicBezTo>
                <a:cubicBezTo>
                  <a:pt x="16272" y="43751"/>
                  <a:pt x="16393" y="41775"/>
                  <a:pt x="16574" y="39819"/>
                </a:cubicBezTo>
                <a:cubicBezTo>
                  <a:pt x="16917" y="35968"/>
                  <a:pt x="17502" y="32137"/>
                  <a:pt x="18429" y="28387"/>
                </a:cubicBezTo>
                <a:cubicBezTo>
                  <a:pt x="19256" y="24979"/>
                  <a:pt x="20385" y="21632"/>
                  <a:pt x="21816" y="18447"/>
                </a:cubicBezTo>
                <a:cubicBezTo>
                  <a:pt x="23248" y="15261"/>
                  <a:pt x="25022" y="12237"/>
                  <a:pt x="27139" y="9474"/>
                </a:cubicBezTo>
                <a:cubicBezTo>
                  <a:pt x="29115" y="6914"/>
                  <a:pt x="31615" y="4555"/>
                  <a:pt x="32644" y="1389"/>
                </a:cubicBezTo>
                <a:cubicBezTo>
                  <a:pt x="32664" y="1308"/>
                  <a:pt x="32684" y="1208"/>
                  <a:pt x="32724" y="1107"/>
                </a:cubicBezTo>
                <a:close/>
                <a:moveTo>
                  <a:pt x="32886" y="4534"/>
                </a:moveTo>
                <a:lnTo>
                  <a:pt x="32886" y="4534"/>
                </a:lnTo>
                <a:cubicBezTo>
                  <a:pt x="32906" y="6833"/>
                  <a:pt x="32724" y="9131"/>
                  <a:pt x="32361" y="11410"/>
                </a:cubicBezTo>
                <a:cubicBezTo>
                  <a:pt x="31757" y="15079"/>
                  <a:pt x="30668" y="18668"/>
                  <a:pt x="29095" y="22036"/>
                </a:cubicBezTo>
                <a:cubicBezTo>
                  <a:pt x="27583" y="25342"/>
                  <a:pt x="25647" y="28427"/>
                  <a:pt x="24075" y="31693"/>
                </a:cubicBezTo>
                <a:cubicBezTo>
                  <a:pt x="23288" y="33306"/>
                  <a:pt x="22603" y="34980"/>
                  <a:pt x="22099" y="36694"/>
                </a:cubicBezTo>
                <a:cubicBezTo>
                  <a:pt x="21635" y="38307"/>
                  <a:pt x="21292" y="39940"/>
                  <a:pt x="20990" y="41573"/>
                </a:cubicBezTo>
                <a:cubicBezTo>
                  <a:pt x="20365" y="44799"/>
                  <a:pt x="19780" y="48186"/>
                  <a:pt x="18086" y="51070"/>
                </a:cubicBezTo>
                <a:cubicBezTo>
                  <a:pt x="17885" y="51392"/>
                  <a:pt x="17703" y="51735"/>
                  <a:pt x="17502" y="52038"/>
                </a:cubicBezTo>
                <a:lnTo>
                  <a:pt x="17461" y="52038"/>
                </a:lnTo>
                <a:cubicBezTo>
                  <a:pt x="17441" y="52017"/>
                  <a:pt x="17401" y="51997"/>
                  <a:pt x="17361" y="51997"/>
                </a:cubicBezTo>
                <a:cubicBezTo>
                  <a:pt x="16655" y="48570"/>
                  <a:pt x="16776" y="45021"/>
                  <a:pt x="17482" y="41593"/>
                </a:cubicBezTo>
                <a:cubicBezTo>
                  <a:pt x="18207" y="38065"/>
                  <a:pt x="19498" y="34698"/>
                  <a:pt x="21030" y="31472"/>
                </a:cubicBezTo>
                <a:cubicBezTo>
                  <a:pt x="22603" y="28205"/>
                  <a:pt x="24377" y="25060"/>
                  <a:pt x="26111" y="21874"/>
                </a:cubicBezTo>
                <a:cubicBezTo>
                  <a:pt x="27825" y="18749"/>
                  <a:pt x="29458" y="15563"/>
                  <a:pt x="30748" y="12237"/>
                </a:cubicBezTo>
                <a:cubicBezTo>
                  <a:pt x="31696" y="9757"/>
                  <a:pt x="32462" y="7176"/>
                  <a:pt x="32886" y="4534"/>
                </a:cubicBezTo>
                <a:close/>
                <a:moveTo>
                  <a:pt x="49076" y="18225"/>
                </a:moveTo>
                <a:lnTo>
                  <a:pt x="49076" y="18225"/>
                </a:lnTo>
                <a:cubicBezTo>
                  <a:pt x="46596" y="19979"/>
                  <a:pt x="44116" y="21753"/>
                  <a:pt x="41717" y="23628"/>
                </a:cubicBezTo>
                <a:cubicBezTo>
                  <a:pt x="39237" y="25564"/>
                  <a:pt x="36858" y="27621"/>
                  <a:pt x="34640" y="29859"/>
                </a:cubicBezTo>
                <a:cubicBezTo>
                  <a:pt x="32462" y="32056"/>
                  <a:pt x="30507" y="34456"/>
                  <a:pt x="28773" y="37016"/>
                </a:cubicBezTo>
                <a:cubicBezTo>
                  <a:pt x="27059" y="39537"/>
                  <a:pt x="25446" y="42118"/>
                  <a:pt x="23752" y="44658"/>
                </a:cubicBezTo>
                <a:cubicBezTo>
                  <a:pt x="22079" y="47178"/>
                  <a:pt x="20304" y="49618"/>
                  <a:pt x="18248" y="51856"/>
                </a:cubicBezTo>
                <a:cubicBezTo>
                  <a:pt x="18107" y="52017"/>
                  <a:pt x="17965" y="52159"/>
                  <a:pt x="17824" y="52300"/>
                </a:cubicBezTo>
                <a:cubicBezTo>
                  <a:pt x="17804" y="52219"/>
                  <a:pt x="17804" y="52118"/>
                  <a:pt x="17804" y="51997"/>
                </a:cubicBezTo>
                <a:cubicBezTo>
                  <a:pt x="18046" y="51675"/>
                  <a:pt x="18268" y="51332"/>
                  <a:pt x="18469" y="50989"/>
                </a:cubicBezTo>
                <a:cubicBezTo>
                  <a:pt x="18873" y="50727"/>
                  <a:pt x="19155" y="50243"/>
                  <a:pt x="19397" y="49860"/>
                </a:cubicBezTo>
                <a:cubicBezTo>
                  <a:pt x="19679" y="49396"/>
                  <a:pt x="19921" y="48912"/>
                  <a:pt x="20123" y="48428"/>
                </a:cubicBezTo>
                <a:cubicBezTo>
                  <a:pt x="20324" y="47924"/>
                  <a:pt x="20486" y="47420"/>
                  <a:pt x="20607" y="46896"/>
                </a:cubicBezTo>
                <a:cubicBezTo>
                  <a:pt x="20667" y="46634"/>
                  <a:pt x="20708" y="46372"/>
                  <a:pt x="20728" y="46110"/>
                </a:cubicBezTo>
                <a:cubicBezTo>
                  <a:pt x="20808" y="46090"/>
                  <a:pt x="20869" y="46049"/>
                  <a:pt x="20889" y="45969"/>
                </a:cubicBezTo>
                <a:cubicBezTo>
                  <a:pt x="21958" y="43166"/>
                  <a:pt x="23288" y="40464"/>
                  <a:pt x="24861" y="37924"/>
                </a:cubicBezTo>
                <a:cubicBezTo>
                  <a:pt x="26454" y="35363"/>
                  <a:pt x="28289" y="32984"/>
                  <a:pt x="30305" y="30766"/>
                </a:cubicBezTo>
                <a:cubicBezTo>
                  <a:pt x="32341" y="28568"/>
                  <a:pt x="34559" y="26552"/>
                  <a:pt x="36959" y="24758"/>
                </a:cubicBezTo>
                <a:cubicBezTo>
                  <a:pt x="39358" y="22963"/>
                  <a:pt x="41919" y="21411"/>
                  <a:pt x="44600" y="20100"/>
                </a:cubicBezTo>
                <a:cubicBezTo>
                  <a:pt x="45951" y="19455"/>
                  <a:pt x="47322" y="18850"/>
                  <a:pt x="48733" y="18346"/>
                </a:cubicBezTo>
                <a:cubicBezTo>
                  <a:pt x="48834" y="18305"/>
                  <a:pt x="48955" y="18265"/>
                  <a:pt x="49076" y="18225"/>
                </a:cubicBezTo>
                <a:close/>
                <a:moveTo>
                  <a:pt x="61133" y="46150"/>
                </a:moveTo>
                <a:cubicBezTo>
                  <a:pt x="61174" y="46211"/>
                  <a:pt x="61214" y="46251"/>
                  <a:pt x="61275" y="46291"/>
                </a:cubicBezTo>
                <a:cubicBezTo>
                  <a:pt x="60508" y="48428"/>
                  <a:pt x="58412" y="49618"/>
                  <a:pt x="56355" y="50243"/>
                </a:cubicBezTo>
                <a:cubicBezTo>
                  <a:pt x="55165" y="50626"/>
                  <a:pt x="53915" y="50868"/>
                  <a:pt x="52685" y="51090"/>
                </a:cubicBezTo>
                <a:cubicBezTo>
                  <a:pt x="51435" y="51312"/>
                  <a:pt x="50165" y="51473"/>
                  <a:pt x="48895" y="51614"/>
                </a:cubicBezTo>
                <a:cubicBezTo>
                  <a:pt x="46354" y="51896"/>
                  <a:pt x="43774" y="52017"/>
                  <a:pt x="41213" y="52098"/>
                </a:cubicBezTo>
                <a:cubicBezTo>
                  <a:pt x="38632" y="52179"/>
                  <a:pt x="36071" y="52219"/>
                  <a:pt x="33491" y="52320"/>
                </a:cubicBezTo>
                <a:cubicBezTo>
                  <a:pt x="32503" y="52340"/>
                  <a:pt x="31535" y="52380"/>
                  <a:pt x="30567" y="52441"/>
                </a:cubicBezTo>
                <a:cubicBezTo>
                  <a:pt x="31172" y="52340"/>
                  <a:pt x="31797" y="52199"/>
                  <a:pt x="32422" y="52078"/>
                </a:cubicBezTo>
                <a:cubicBezTo>
                  <a:pt x="33047" y="52058"/>
                  <a:pt x="33692" y="52038"/>
                  <a:pt x="34337" y="51997"/>
                </a:cubicBezTo>
                <a:cubicBezTo>
                  <a:pt x="35325" y="51937"/>
                  <a:pt x="36293" y="51856"/>
                  <a:pt x="37281" y="51775"/>
                </a:cubicBezTo>
                <a:cubicBezTo>
                  <a:pt x="39257" y="51594"/>
                  <a:pt x="41233" y="51332"/>
                  <a:pt x="43189" y="51029"/>
                </a:cubicBezTo>
                <a:cubicBezTo>
                  <a:pt x="47080" y="50404"/>
                  <a:pt x="50931" y="49517"/>
                  <a:pt x="54702" y="48388"/>
                </a:cubicBezTo>
                <a:cubicBezTo>
                  <a:pt x="56839" y="47743"/>
                  <a:pt x="58936" y="47017"/>
                  <a:pt x="61033" y="46251"/>
                </a:cubicBezTo>
                <a:cubicBezTo>
                  <a:pt x="61073" y="46231"/>
                  <a:pt x="61113" y="46190"/>
                  <a:pt x="61133" y="46150"/>
                </a:cubicBezTo>
                <a:close/>
                <a:moveTo>
                  <a:pt x="55165" y="24112"/>
                </a:moveTo>
                <a:lnTo>
                  <a:pt x="55165" y="24112"/>
                </a:lnTo>
                <a:cubicBezTo>
                  <a:pt x="54944" y="26996"/>
                  <a:pt x="54238" y="29818"/>
                  <a:pt x="53089" y="32460"/>
                </a:cubicBezTo>
                <a:cubicBezTo>
                  <a:pt x="51939" y="35141"/>
                  <a:pt x="50367" y="37641"/>
                  <a:pt x="48492" y="39900"/>
                </a:cubicBezTo>
                <a:cubicBezTo>
                  <a:pt x="46576" y="42178"/>
                  <a:pt x="44338" y="44194"/>
                  <a:pt x="41878" y="45868"/>
                </a:cubicBezTo>
                <a:cubicBezTo>
                  <a:pt x="39318" y="47642"/>
                  <a:pt x="36515" y="49053"/>
                  <a:pt x="33612" y="50162"/>
                </a:cubicBezTo>
                <a:cubicBezTo>
                  <a:pt x="30789" y="51251"/>
                  <a:pt x="27885" y="52038"/>
                  <a:pt x="24922" y="52602"/>
                </a:cubicBezTo>
                <a:cubicBezTo>
                  <a:pt x="25325" y="52400"/>
                  <a:pt x="25728" y="52199"/>
                  <a:pt x="26131" y="51977"/>
                </a:cubicBezTo>
                <a:cubicBezTo>
                  <a:pt x="27825" y="51090"/>
                  <a:pt x="29478" y="50142"/>
                  <a:pt x="31132" y="49195"/>
                </a:cubicBezTo>
                <a:cubicBezTo>
                  <a:pt x="32765" y="48267"/>
                  <a:pt x="34378" y="47299"/>
                  <a:pt x="35930" y="46291"/>
                </a:cubicBezTo>
                <a:cubicBezTo>
                  <a:pt x="38874" y="44356"/>
                  <a:pt x="41616" y="42158"/>
                  <a:pt x="43935" y="39496"/>
                </a:cubicBezTo>
                <a:cubicBezTo>
                  <a:pt x="46092" y="37037"/>
                  <a:pt x="47907" y="34254"/>
                  <a:pt x="49318" y="31270"/>
                </a:cubicBezTo>
                <a:cubicBezTo>
                  <a:pt x="50145" y="29496"/>
                  <a:pt x="50830" y="27641"/>
                  <a:pt x="51355" y="25745"/>
                </a:cubicBezTo>
                <a:cubicBezTo>
                  <a:pt x="51385" y="25747"/>
                  <a:pt x="51415" y="25747"/>
                  <a:pt x="51446" y="25747"/>
                </a:cubicBezTo>
                <a:cubicBezTo>
                  <a:pt x="52391" y="25747"/>
                  <a:pt x="53153" y="25145"/>
                  <a:pt x="53915" y="24657"/>
                </a:cubicBezTo>
                <a:cubicBezTo>
                  <a:pt x="54258" y="24435"/>
                  <a:pt x="54702" y="24193"/>
                  <a:pt x="55165" y="24112"/>
                </a:cubicBezTo>
                <a:close/>
                <a:moveTo>
                  <a:pt x="48471" y="19031"/>
                </a:moveTo>
                <a:lnTo>
                  <a:pt x="48471" y="19031"/>
                </a:lnTo>
                <a:cubicBezTo>
                  <a:pt x="46939" y="20927"/>
                  <a:pt x="45387" y="22842"/>
                  <a:pt x="43814" y="24737"/>
                </a:cubicBezTo>
                <a:cubicBezTo>
                  <a:pt x="41838" y="27117"/>
                  <a:pt x="39862" y="29496"/>
                  <a:pt x="37846" y="31855"/>
                </a:cubicBezTo>
                <a:cubicBezTo>
                  <a:pt x="35850" y="34214"/>
                  <a:pt x="33813" y="36532"/>
                  <a:pt x="31736" y="38831"/>
                </a:cubicBezTo>
                <a:cubicBezTo>
                  <a:pt x="29660" y="41130"/>
                  <a:pt x="27543" y="43388"/>
                  <a:pt x="25385" y="45585"/>
                </a:cubicBezTo>
                <a:cubicBezTo>
                  <a:pt x="23228" y="47824"/>
                  <a:pt x="21010" y="49981"/>
                  <a:pt x="18732" y="52098"/>
                </a:cubicBezTo>
                <a:cubicBezTo>
                  <a:pt x="18490" y="52320"/>
                  <a:pt x="18248" y="52562"/>
                  <a:pt x="18006" y="52804"/>
                </a:cubicBezTo>
                <a:cubicBezTo>
                  <a:pt x="17965" y="52703"/>
                  <a:pt x="17905" y="52602"/>
                  <a:pt x="17885" y="52501"/>
                </a:cubicBezTo>
                <a:cubicBezTo>
                  <a:pt x="19881" y="50445"/>
                  <a:pt x="21615" y="48126"/>
                  <a:pt x="23228" y="45747"/>
                </a:cubicBezTo>
                <a:cubicBezTo>
                  <a:pt x="24962" y="43247"/>
                  <a:pt x="26555" y="40646"/>
                  <a:pt x="28268" y="38125"/>
                </a:cubicBezTo>
                <a:cubicBezTo>
                  <a:pt x="29982" y="35585"/>
                  <a:pt x="31857" y="33125"/>
                  <a:pt x="33954" y="30887"/>
                </a:cubicBezTo>
                <a:cubicBezTo>
                  <a:pt x="36132" y="28588"/>
                  <a:pt x="38531" y="26512"/>
                  <a:pt x="41011" y="24536"/>
                </a:cubicBezTo>
                <a:cubicBezTo>
                  <a:pt x="43431" y="22620"/>
                  <a:pt x="45951" y="20806"/>
                  <a:pt x="48471" y="19031"/>
                </a:cubicBezTo>
                <a:close/>
                <a:moveTo>
                  <a:pt x="55770" y="24032"/>
                </a:moveTo>
                <a:cubicBezTo>
                  <a:pt x="55851" y="24032"/>
                  <a:pt x="55952" y="24052"/>
                  <a:pt x="56032" y="24092"/>
                </a:cubicBezTo>
                <a:cubicBezTo>
                  <a:pt x="56113" y="24112"/>
                  <a:pt x="56173" y="24173"/>
                  <a:pt x="56234" y="24233"/>
                </a:cubicBezTo>
                <a:cubicBezTo>
                  <a:pt x="56274" y="24274"/>
                  <a:pt x="56294" y="24314"/>
                  <a:pt x="56315" y="24354"/>
                </a:cubicBezTo>
                <a:cubicBezTo>
                  <a:pt x="56315" y="24354"/>
                  <a:pt x="56315" y="24374"/>
                  <a:pt x="56315" y="24374"/>
                </a:cubicBezTo>
                <a:cubicBezTo>
                  <a:pt x="56315" y="24374"/>
                  <a:pt x="56335" y="24395"/>
                  <a:pt x="56355" y="24395"/>
                </a:cubicBezTo>
                <a:cubicBezTo>
                  <a:pt x="56919" y="24959"/>
                  <a:pt x="56799" y="25947"/>
                  <a:pt x="56678" y="26653"/>
                </a:cubicBezTo>
                <a:cubicBezTo>
                  <a:pt x="56557" y="27520"/>
                  <a:pt x="56375" y="28367"/>
                  <a:pt x="56153" y="29193"/>
                </a:cubicBezTo>
                <a:cubicBezTo>
                  <a:pt x="55327" y="32500"/>
                  <a:pt x="53895" y="35645"/>
                  <a:pt x="52000" y="38488"/>
                </a:cubicBezTo>
                <a:cubicBezTo>
                  <a:pt x="50105" y="41311"/>
                  <a:pt x="47746" y="43852"/>
                  <a:pt x="45044" y="45928"/>
                </a:cubicBezTo>
                <a:cubicBezTo>
                  <a:pt x="42181" y="48126"/>
                  <a:pt x="38955" y="49759"/>
                  <a:pt x="35507" y="50808"/>
                </a:cubicBezTo>
                <a:cubicBezTo>
                  <a:pt x="31696" y="51997"/>
                  <a:pt x="27724" y="52542"/>
                  <a:pt x="23792" y="53126"/>
                </a:cubicBezTo>
                <a:cubicBezTo>
                  <a:pt x="23934" y="53066"/>
                  <a:pt x="24075" y="52985"/>
                  <a:pt x="24216" y="52925"/>
                </a:cubicBezTo>
                <a:cubicBezTo>
                  <a:pt x="25526" y="52763"/>
                  <a:pt x="26857" y="52461"/>
                  <a:pt x="28127" y="52138"/>
                </a:cubicBezTo>
                <a:cubicBezTo>
                  <a:pt x="29660" y="51775"/>
                  <a:pt x="31172" y="51332"/>
                  <a:pt x="32664" y="50808"/>
                </a:cubicBezTo>
                <a:cubicBezTo>
                  <a:pt x="35608" y="49759"/>
                  <a:pt x="38451" y="48388"/>
                  <a:pt x="41092" y="46694"/>
                </a:cubicBezTo>
                <a:cubicBezTo>
                  <a:pt x="43632" y="45041"/>
                  <a:pt x="45971" y="43085"/>
                  <a:pt x="47987" y="40847"/>
                </a:cubicBezTo>
                <a:cubicBezTo>
                  <a:pt x="49943" y="38650"/>
                  <a:pt x="51617" y="36190"/>
                  <a:pt x="52867" y="33548"/>
                </a:cubicBezTo>
                <a:cubicBezTo>
                  <a:pt x="54137" y="30907"/>
                  <a:pt x="54984" y="28064"/>
                  <a:pt x="55327" y="25141"/>
                </a:cubicBezTo>
                <a:cubicBezTo>
                  <a:pt x="55367" y="24798"/>
                  <a:pt x="55387" y="24435"/>
                  <a:pt x="55427" y="24072"/>
                </a:cubicBezTo>
                <a:lnTo>
                  <a:pt x="55589" y="24072"/>
                </a:lnTo>
                <a:cubicBezTo>
                  <a:pt x="55629" y="24052"/>
                  <a:pt x="55710" y="24032"/>
                  <a:pt x="55770" y="24032"/>
                </a:cubicBezTo>
                <a:close/>
                <a:moveTo>
                  <a:pt x="49943" y="17983"/>
                </a:moveTo>
                <a:cubicBezTo>
                  <a:pt x="48451" y="20644"/>
                  <a:pt x="46858" y="23245"/>
                  <a:pt x="45145" y="25786"/>
                </a:cubicBezTo>
                <a:cubicBezTo>
                  <a:pt x="43411" y="28387"/>
                  <a:pt x="41535" y="30927"/>
                  <a:pt x="39560" y="33367"/>
                </a:cubicBezTo>
                <a:cubicBezTo>
                  <a:pt x="37584" y="35807"/>
                  <a:pt x="35507" y="38166"/>
                  <a:pt x="33349" y="40424"/>
                </a:cubicBezTo>
                <a:cubicBezTo>
                  <a:pt x="31172" y="42682"/>
                  <a:pt x="28894" y="44880"/>
                  <a:pt x="26535" y="46936"/>
                </a:cubicBezTo>
                <a:cubicBezTo>
                  <a:pt x="24175" y="49013"/>
                  <a:pt x="21716" y="50969"/>
                  <a:pt x="19216" y="52844"/>
                </a:cubicBezTo>
                <a:cubicBezTo>
                  <a:pt x="18974" y="53025"/>
                  <a:pt x="18752" y="53207"/>
                  <a:pt x="18510" y="53388"/>
                </a:cubicBezTo>
                <a:cubicBezTo>
                  <a:pt x="18349" y="53267"/>
                  <a:pt x="18207" y="53106"/>
                  <a:pt x="18086" y="52925"/>
                </a:cubicBezTo>
                <a:cubicBezTo>
                  <a:pt x="18691" y="52441"/>
                  <a:pt x="19236" y="51917"/>
                  <a:pt x="19800" y="51392"/>
                </a:cubicBezTo>
                <a:cubicBezTo>
                  <a:pt x="20365" y="50868"/>
                  <a:pt x="20929" y="50344"/>
                  <a:pt x="21474" y="49820"/>
                </a:cubicBezTo>
                <a:cubicBezTo>
                  <a:pt x="22603" y="48751"/>
                  <a:pt x="23712" y="47662"/>
                  <a:pt x="24801" y="46553"/>
                </a:cubicBezTo>
                <a:cubicBezTo>
                  <a:pt x="26978" y="44376"/>
                  <a:pt x="29095" y="42158"/>
                  <a:pt x="31192" y="39879"/>
                </a:cubicBezTo>
                <a:cubicBezTo>
                  <a:pt x="33269" y="37601"/>
                  <a:pt x="35325" y="35282"/>
                  <a:pt x="37342" y="32944"/>
                </a:cubicBezTo>
                <a:cubicBezTo>
                  <a:pt x="39358" y="30585"/>
                  <a:pt x="41374" y="28205"/>
                  <a:pt x="43350" y="25826"/>
                </a:cubicBezTo>
                <a:cubicBezTo>
                  <a:pt x="45326" y="23427"/>
                  <a:pt x="47302" y="21048"/>
                  <a:pt x="49258" y="18648"/>
                </a:cubicBezTo>
                <a:cubicBezTo>
                  <a:pt x="49379" y="18507"/>
                  <a:pt x="49520" y="18346"/>
                  <a:pt x="49641" y="18205"/>
                </a:cubicBezTo>
                <a:cubicBezTo>
                  <a:pt x="49641" y="18185"/>
                  <a:pt x="49641" y="18185"/>
                  <a:pt x="49641" y="18185"/>
                </a:cubicBezTo>
                <a:cubicBezTo>
                  <a:pt x="49701" y="18124"/>
                  <a:pt x="49742" y="18064"/>
                  <a:pt x="49782" y="18003"/>
                </a:cubicBezTo>
                <a:cubicBezTo>
                  <a:pt x="49842" y="18003"/>
                  <a:pt x="49883" y="17983"/>
                  <a:pt x="49943" y="17983"/>
                </a:cubicBezTo>
                <a:close/>
                <a:moveTo>
                  <a:pt x="51859" y="20886"/>
                </a:moveTo>
                <a:lnTo>
                  <a:pt x="51859" y="20886"/>
                </a:lnTo>
                <a:cubicBezTo>
                  <a:pt x="51818" y="21209"/>
                  <a:pt x="51778" y="21511"/>
                  <a:pt x="51738" y="21814"/>
                </a:cubicBezTo>
                <a:cubicBezTo>
                  <a:pt x="51597" y="22620"/>
                  <a:pt x="51455" y="23427"/>
                  <a:pt x="51274" y="24213"/>
                </a:cubicBezTo>
                <a:cubicBezTo>
                  <a:pt x="50911" y="25745"/>
                  <a:pt x="50447" y="27278"/>
                  <a:pt x="49883" y="28750"/>
                </a:cubicBezTo>
                <a:cubicBezTo>
                  <a:pt x="48733" y="31714"/>
                  <a:pt x="47181" y="34536"/>
                  <a:pt x="45266" y="37097"/>
                </a:cubicBezTo>
                <a:cubicBezTo>
                  <a:pt x="43290" y="39758"/>
                  <a:pt x="40910" y="42077"/>
                  <a:pt x="38269" y="44073"/>
                </a:cubicBezTo>
                <a:cubicBezTo>
                  <a:pt x="35346" y="46251"/>
                  <a:pt x="32180" y="48065"/>
                  <a:pt x="29015" y="49880"/>
                </a:cubicBezTo>
                <a:cubicBezTo>
                  <a:pt x="27402" y="50787"/>
                  <a:pt x="25788" y="51715"/>
                  <a:pt x="24095" y="52521"/>
                </a:cubicBezTo>
                <a:cubicBezTo>
                  <a:pt x="23470" y="52824"/>
                  <a:pt x="22845" y="53106"/>
                  <a:pt x="22200" y="53368"/>
                </a:cubicBezTo>
                <a:lnTo>
                  <a:pt x="22179" y="53368"/>
                </a:lnTo>
                <a:cubicBezTo>
                  <a:pt x="22038" y="53388"/>
                  <a:pt x="21877" y="53429"/>
                  <a:pt x="21716" y="53449"/>
                </a:cubicBezTo>
                <a:cubicBezTo>
                  <a:pt x="22462" y="53126"/>
                  <a:pt x="23208" y="52804"/>
                  <a:pt x="23934" y="52441"/>
                </a:cubicBezTo>
                <a:cubicBezTo>
                  <a:pt x="25405" y="51735"/>
                  <a:pt x="26857" y="50969"/>
                  <a:pt x="28248" y="50142"/>
                </a:cubicBezTo>
                <a:cubicBezTo>
                  <a:pt x="31031" y="48489"/>
                  <a:pt x="33672" y="46594"/>
                  <a:pt x="36112" y="44477"/>
                </a:cubicBezTo>
                <a:cubicBezTo>
                  <a:pt x="38572" y="42339"/>
                  <a:pt x="40850" y="39960"/>
                  <a:pt x="42866" y="37420"/>
                </a:cubicBezTo>
                <a:cubicBezTo>
                  <a:pt x="44903" y="34859"/>
                  <a:pt x="46697" y="32137"/>
                  <a:pt x="48250" y="29254"/>
                </a:cubicBezTo>
                <a:cubicBezTo>
                  <a:pt x="49681" y="26572"/>
                  <a:pt x="50891" y="23770"/>
                  <a:pt x="51859" y="20886"/>
                </a:cubicBezTo>
                <a:close/>
                <a:moveTo>
                  <a:pt x="50407" y="17922"/>
                </a:moveTo>
                <a:cubicBezTo>
                  <a:pt x="50629" y="17922"/>
                  <a:pt x="50851" y="17963"/>
                  <a:pt x="51052" y="18064"/>
                </a:cubicBezTo>
                <a:cubicBezTo>
                  <a:pt x="51677" y="18346"/>
                  <a:pt x="51879" y="19031"/>
                  <a:pt x="51919" y="19656"/>
                </a:cubicBezTo>
                <a:cubicBezTo>
                  <a:pt x="51919" y="19697"/>
                  <a:pt x="51919" y="19737"/>
                  <a:pt x="51919" y="19777"/>
                </a:cubicBezTo>
                <a:cubicBezTo>
                  <a:pt x="51032" y="22620"/>
                  <a:pt x="49923" y="25362"/>
                  <a:pt x="48572" y="28024"/>
                </a:cubicBezTo>
                <a:cubicBezTo>
                  <a:pt x="47100" y="30927"/>
                  <a:pt x="45346" y="33710"/>
                  <a:pt x="43370" y="36291"/>
                </a:cubicBezTo>
                <a:cubicBezTo>
                  <a:pt x="41414" y="38871"/>
                  <a:pt x="39217" y="41271"/>
                  <a:pt x="36817" y="43468"/>
                </a:cubicBezTo>
                <a:cubicBezTo>
                  <a:pt x="34418" y="45626"/>
                  <a:pt x="31837" y="47582"/>
                  <a:pt x="29095" y="49295"/>
                </a:cubicBezTo>
                <a:cubicBezTo>
                  <a:pt x="26353" y="51029"/>
                  <a:pt x="23450" y="52501"/>
                  <a:pt x="20445" y="53711"/>
                </a:cubicBezTo>
                <a:cubicBezTo>
                  <a:pt x="20304" y="53772"/>
                  <a:pt x="20163" y="53832"/>
                  <a:pt x="20022" y="53872"/>
                </a:cubicBezTo>
                <a:cubicBezTo>
                  <a:pt x="19639" y="53872"/>
                  <a:pt x="19276" y="53812"/>
                  <a:pt x="18933" y="53651"/>
                </a:cubicBezTo>
                <a:cubicBezTo>
                  <a:pt x="18832" y="53610"/>
                  <a:pt x="18752" y="53550"/>
                  <a:pt x="18671" y="53489"/>
                </a:cubicBezTo>
                <a:cubicBezTo>
                  <a:pt x="19901" y="52703"/>
                  <a:pt x="21091" y="51796"/>
                  <a:pt x="22240" y="50888"/>
                </a:cubicBezTo>
                <a:cubicBezTo>
                  <a:pt x="23490" y="49941"/>
                  <a:pt x="24700" y="48953"/>
                  <a:pt x="25889" y="47924"/>
                </a:cubicBezTo>
                <a:cubicBezTo>
                  <a:pt x="28289" y="45888"/>
                  <a:pt x="30607" y="43731"/>
                  <a:pt x="32825" y="41492"/>
                </a:cubicBezTo>
                <a:cubicBezTo>
                  <a:pt x="35023" y="39234"/>
                  <a:pt x="37140" y="36895"/>
                  <a:pt x="39136" y="34476"/>
                </a:cubicBezTo>
                <a:cubicBezTo>
                  <a:pt x="41152" y="32036"/>
                  <a:pt x="43068" y="29516"/>
                  <a:pt x="44842" y="26915"/>
                </a:cubicBezTo>
                <a:cubicBezTo>
                  <a:pt x="46637" y="24314"/>
                  <a:pt x="48290" y="21652"/>
                  <a:pt x="49842" y="18910"/>
                </a:cubicBezTo>
                <a:cubicBezTo>
                  <a:pt x="50024" y="18588"/>
                  <a:pt x="50226" y="18265"/>
                  <a:pt x="50407" y="17922"/>
                </a:cubicBezTo>
                <a:close/>
                <a:moveTo>
                  <a:pt x="61557" y="46715"/>
                </a:moveTo>
                <a:cubicBezTo>
                  <a:pt x="61638" y="46876"/>
                  <a:pt x="61698" y="47017"/>
                  <a:pt x="61718" y="47198"/>
                </a:cubicBezTo>
                <a:cubicBezTo>
                  <a:pt x="61759" y="47642"/>
                  <a:pt x="61617" y="48146"/>
                  <a:pt x="61194" y="48368"/>
                </a:cubicBezTo>
                <a:cubicBezTo>
                  <a:pt x="61133" y="48408"/>
                  <a:pt x="61113" y="48489"/>
                  <a:pt x="61133" y="48529"/>
                </a:cubicBezTo>
                <a:cubicBezTo>
                  <a:pt x="60367" y="49154"/>
                  <a:pt x="59621" y="49779"/>
                  <a:pt x="58774" y="50324"/>
                </a:cubicBezTo>
                <a:cubicBezTo>
                  <a:pt x="57766" y="50969"/>
                  <a:pt x="56698" y="51513"/>
                  <a:pt x="55609" y="51977"/>
                </a:cubicBezTo>
                <a:cubicBezTo>
                  <a:pt x="53351" y="52925"/>
                  <a:pt x="50972" y="53530"/>
                  <a:pt x="48552" y="53852"/>
                </a:cubicBezTo>
                <a:cubicBezTo>
                  <a:pt x="46712" y="54106"/>
                  <a:pt x="44853" y="54200"/>
                  <a:pt x="42995" y="54200"/>
                </a:cubicBezTo>
                <a:cubicBezTo>
                  <a:pt x="42044" y="54200"/>
                  <a:pt x="41093" y="54175"/>
                  <a:pt x="40144" y="54134"/>
                </a:cubicBezTo>
                <a:cubicBezTo>
                  <a:pt x="37321" y="54013"/>
                  <a:pt x="34479" y="53772"/>
                  <a:pt x="31656" y="53570"/>
                </a:cubicBezTo>
                <a:cubicBezTo>
                  <a:pt x="29765" y="53430"/>
                  <a:pt x="27858" y="53320"/>
                  <a:pt x="25950" y="53320"/>
                </a:cubicBezTo>
                <a:cubicBezTo>
                  <a:pt x="25661" y="53320"/>
                  <a:pt x="25372" y="53323"/>
                  <a:pt x="25083" y="53328"/>
                </a:cubicBezTo>
                <a:cubicBezTo>
                  <a:pt x="25990" y="53187"/>
                  <a:pt x="26897" y="53066"/>
                  <a:pt x="27805" y="52925"/>
                </a:cubicBezTo>
                <a:cubicBezTo>
                  <a:pt x="27825" y="52925"/>
                  <a:pt x="27845" y="52905"/>
                  <a:pt x="27885" y="52905"/>
                </a:cubicBezTo>
                <a:cubicBezTo>
                  <a:pt x="29478" y="52784"/>
                  <a:pt x="31071" y="52683"/>
                  <a:pt x="32684" y="52642"/>
                </a:cubicBezTo>
                <a:cubicBezTo>
                  <a:pt x="35285" y="52542"/>
                  <a:pt x="37906" y="52501"/>
                  <a:pt x="40507" y="52441"/>
                </a:cubicBezTo>
                <a:cubicBezTo>
                  <a:pt x="43108" y="52380"/>
                  <a:pt x="45709" y="52279"/>
                  <a:pt x="48310" y="52038"/>
                </a:cubicBezTo>
                <a:cubicBezTo>
                  <a:pt x="50851" y="51796"/>
                  <a:pt x="53431" y="51453"/>
                  <a:pt x="55911" y="50787"/>
                </a:cubicBezTo>
                <a:cubicBezTo>
                  <a:pt x="58089" y="50203"/>
                  <a:pt x="60206" y="49154"/>
                  <a:pt x="61355" y="47118"/>
                </a:cubicBezTo>
                <a:cubicBezTo>
                  <a:pt x="61436" y="46997"/>
                  <a:pt x="61496" y="46856"/>
                  <a:pt x="61557" y="46715"/>
                </a:cubicBezTo>
                <a:close/>
                <a:moveTo>
                  <a:pt x="32883" y="0"/>
                </a:moveTo>
                <a:cubicBezTo>
                  <a:pt x="32850" y="0"/>
                  <a:pt x="32817" y="6"/>
                  <a:pt x="32785" y="18"/>
                </a:cubicBezTo>
                <a:cubicBezTo>
                  <a:pt x="32765" y="38"/>
                  <a:pt x="32724" y="58"/>
                  <a:pt x="32704" y="58"/>
                </a:cubicBezTo>
                <a:cubicBezTo>
                  <a:pt x="32664" y="58"/>
                  <a:pt x="32624" y="78"/>
                  <a:pt x="32583" y="119"/>
                </a:cubicBezTo>
                <a:cubicBezTo>
                  <a:pt x="28551" y="1933"/>
                  <a:pt x="24478" y="3788"/>
                  <a:pt x="20849" y="6329"/>
                </a:cubicBezTo>
                <a:cubicBezTo>
                  <a:pt x="17562" y="8627"/>
                  <a:pt x="14659" y="11551"/>
                  <a:pt x="12784" y="15100"/>
                </a:cubicBezTo>
                <a:cubicBezTo>
                  <a:pt x="11836" y="16914"/>
                  <a:pt x="11191" y="18850"/>
                  <a:pt x="10929" y="20866"/>
                </a:cubicBezTo>
                <a:cubicBezTo>
                  <a:pt x="10626" y="23044"/>
                  <a:pt x="10727" y="25241"/>
                  <a:pt x="11009" y="27399"/>
                </a:cubicBezTo>
                <a:cubicBezTo>
                  <a:pt x="11312" y="29677"/>
                  <a:pt x="11816" y="31915"/>
                  <a:pt x="12280" y="34173"/>
                </a:cubicBezTo>
                <a:cubicBezTo>
                  <a:pt x="12038" y="33548"/>
                  <a:pt x="11755" y="32923"/>
                  <a:pt x="11453" y="32318"/>
                </a:cubicBezTo>
                <a:cubicBezTo>
                  <a:pt x="10687" y="30786"/>
                  <a:pt x="9759" y="29334"/>
                  <a:pt x="8691" y="28004"/>
                </a:cubicBezTo>
                <a:cubicBezTo>
                  <a:pt x="7622" y="26673"/>
                  <a:pt x="6412" y="25463"/>
                  <a:pt x="5082" y="24395"/>
                </a:cubicBezTo>
                <a:cubicBezTo>
                  <a:pt x="4416" y="23850"/>
                  <a:pt x="3731" y="23346"/>
                  <a:pt x="3005" y="22882"/>
                </a:cubicBezTo>
                <a:cubicBezTo>
                  <a:pt x="2622" y="22620"/>
                  <a:pt x="2218" y="22358"/>
                  <a:pt x="1755" y="22298"/>
                </a:cubicBezTo>
                <a:cubicBezTo>
                  <a:pt x="1712" y="22294"/>
                  <a:pt x="1669" y="22292"/>
                  <a:pt x="1627" y="22292"/>
                </a:cubicBezTo>
                <a:cubicBezTo>
                  <a:pt x="1258" y="22292"/>
                  <a:pt x="938" y="22447"/>
                  <a:pt x="666" y="22701"/>
                </a:cubicBezTo>
                <a:lnTo>
                  <a:pt x="666" y="22721"/>
                </a:lnTo>
                <a:cubicBezTo>
                  <a:pt x="649" y="22710"/>
                  <a:pt x="631" y="22705"/>
                  <a:pt x="613" y="22705"/>
                </a:cubicBezTo>
                <a:cubicBezTo>
                  <a:pt x="568" y="22705"/>
                  <a:pt x="530" y="22738"/>
                  <a:pt x="545" y="22782"/>
                </a:cubicBezTo>
                <a:cubicBezTo>
                  <a:pt x="545" y="22802"/>
                  <a:pt x="545" y="22802"/>
                  <a:pt x="565" y="22822"/>
                </a:cubicBezTo>
                <a:cubicBezTo>
                  <a:pt x="1" y="23507"/>
                  <a:pt x="101" y="24455"/>
                  <a:pt x="222" y="25262"/>
                </a:cubicBezTo>
                <a:cubicBezTo>
                  <a:pt x="343" y="26149"/>
                  <a:pt x="505" y="27016"/>
                  <a:pt x="686" y="27863"/>
                </a:cubicBezTo>
                <a:cubicBezTo>
                  <a:pt x="1049" y="29576"/>
                  <a:pt x="1533" y="31250"/>
                  <a:pt x="2118" y="32883"/>
                </a:cubicBezTo>
                <a:cubicBezTo>
                  <a:pt x="3287" y="36149"/>
                  <a:pt x="4880" y="39254"/>
                  <a:pt x="6836" y="42118"/>
                </a:cubicBezTo>
                <a:cubicBezTo>
                  <a:pt x="8791" y="44981"/>
                  <a:pt x="11110" y="47642"/>
                  <a:pt x="13772" y="49880"/>
                </a:cubicBezTo>
                <a:cubicBezTo>
                  <a:pt x="13933" y="50001"/>
                  <a:pt x="14094" y="50142"/>
                  <a:pt x="14256" y="50263"/>
                </a:cubicBezTo>
                <a:cubicBezTo>
                  <a:pt x="14417" y="50445"/>
                  <a:pt x="14558" y="50606"/>
                  <a:pt x="14699" y="50787"/>
                </a:cubicBezTo>
                <a:cubicBezTo>
                  <a:pt x="14719" y="50787"/>
                  <a:pt x="14739" y="50808"/>
                  <a:pt x="14760" y="50808"/>
                </a:cubicBezTo>
                <a:cubicBezTo>
                  <a:pt x="15163" y="51352"/>
                  <a:pt x="15647" y="51816"/>
                  <a:pt x="16272" y="52138"/>
                </a:cubicBezTo>
                <a:cubicBezTo>
                  <a:pt x="16574" y="52300"/>
                  <a:pt x="16897" y="52421"/>
                  <a:pt x="17240" y="52501"/>
                </a:cubicBezTo>
                <a:cubicBezTo>
                  <a:pt x="17280" y="52763"/>
                  <a:pt x="17401" y="53025"/>
                  <a:pt x="17542" y="53247"/>
                </a:cubicBezTo>
                <a:cubicBezTo>
                  <a:pt x="17723" y="53590"/>
                  <a:pt x="18006" y="53892"/>
                  <a:pt x="18349" y="54094"/>
                </a:cubicBezTo>
                <a:cubicBezTo>
                  <a:pt x="18711" y="54316"/>
                  <a:pt x="19135" y="54457"/>
                  <a:pt x="19578" y="54497"/>
                </a:cubicBezTo>
                <a:cubicBezTo>
                  <a:pt x="19800" y="54497"/>
                  <a:pt x="20022" y="54497"/>
                  <a:pt x="20244" y="54437"/>
                </a:cubicBezTo>
                <a:cubicBezTo>
                  <a:pt x="20466" y="54397"/>
                  <a:pt x="20728" y="54356"/>
                  <a:pt x="20869" y="54175"/>
                </a:cubicBezTo>
                <a:cubicBezTo>
                  <a:pt x="20869" y="54175"/>
                  <a:pt x="20869" y="54155"/>
                  <a:pt x="20869" y="54155"/>
                </a:cubicBezTo>
                <a:cubicBezTo>
                  <a:pt x="21433" y="54054"/>
                  <a:pt x="21978" y="53872"/>
                  <a:pt x="22522" y="53651"/>
                </a:cubicBezTo>
                <a:cubicBezTo>
                  <a:pt x="22744" y="53630"/>
                  <a:pt x="22966" y="53590"/>
                  <a:pt x="23188" y="53570"/>
                </a:cubicBezTo>
                <a:cubicBezTo>
                  <a:pt x="23510" y="53550"/>
                  <a:pt x="23853" y="53550"/>
                  <a:pt x="24175" y="53550"/>
                </a:cubicBezTo>
                <a:cubicBezTo>
                  <a:pt x="24538" y="53540"/>
                  <a:pt x="24906" y="53535"/>
                  <a:pt x="25274" y="53535"/>
                </a:cubicBezTo>
                <a:cubicBezTo>
                  <a:pt x="25642" y="53535"/>
                  <a:pt x="26010" y="53540"/>
                  <a:pt x="26373" y="53550"/>
                </a:cubicBezTo>
                <a:cubicBezTo>
                  <a:pt x="27825" y="53570"/>
                  <a:pt x="29256" y="53651"/>
                  <a:pt x="30708" y="53751"/>
                </a:cubicBezTo>
                <a:cubicBezTo>
                  <a:pt x="33551" y="53953"/>
                  <a:pt x="36414" y="54215"/>
                  <a:pt x="39277" y="54376"/>
                </a:cubicBezTo>
                <a:cubicBezTo>
                  <a:pt x="40557" y="54440"/>
                  <a:pt x="41837" y="54484"/>
                  <a:pt x="43116" y="54484"/>
                </a:cubicBezTo>
                <a:cubicBezTo>
                  <a:pt x="44659" y="54484"/>
                  <a:pt x="46202" y="54421"/>
                  <a:pt x="47746" y="54255"/>
                </a:cubicBezTo>
                <a:cubicBezTo>
                  <a:pt x="50205" y="54013"/>
                  <a:pt x="52665" y="53489"/>
                  <a:pt x="55004" y="52602"/>
                </a:cubicBezTo>
                <a:cubicBezTo>
                  <a:pt x="57222" y="51755"/>
                  <a:pt x="59379" y="50566"/>
                  <a:pt x="61174" y="48973"/>
                </a:cubicBezTo>
                <a:cubicBezTo>
                  <a:pt x="61375" y="48771"/>
                  <a:pt x="61577" y="48590"/>
                  <a:pt x="61779" y="48368"/>
                </a:cubicBezTo>
                <a:cubicBezTo>
                  <a:pt x="61819" y="48307"/>
                  <a:pt x="61819" y="48267"/>
                  <a:pt x="61799" y="48227"/>
                </a:cubicBezTo>
                <a:cubicBezTo>
                  <a:pt x="62162" y="47723"/>
                  <a:pt x="62121" y="46936"/>
                  <a:pt x="61799" y="46412"/>
                </a:cubicBezTo>
                <a:lnTo>
                  <a:pt x="61819" y="46412"/>
                </a:lnTo>
                <a:cubicBezTo>
                  <a:pt x="61537" y="45948"/>
                  <a:pt x="61073" y="45606"/>
                  <a:pt x="60609" y="45344"/>
                </a:cubicBezTo>
                <a:cubicBezTo>
                  <a:pt x="60105" y="45061"/>
                  <a:pt x="59561" y="44839"/>
                  <a:pt x="59016" y="44618"/>
                </a:cubicBezTo>
                <a:cubicBezTo>
                  <a:pt x="56814" y="43768"/>
                  <a:pt x="54463" y="43325"/>
                  <a:pt x="52106" y="43325"/>
                </a:cubicBezTo>
                <a:cubicBezTo>
                  <a:pt x="52004" y="43325"/>
                  <a:pt x="51901" y="43326"/>
                  <a:pt x="51798" y="43327"/>
                </a:cubicBezTo>
                <a:cubicBezTo>
                  <a:pt x="50609" y="43347"/>
                  <a:pt x="49439" y="43489"/>
                  <a:pt x="48270" y="43731"/>
                </a:cubicBezTo>
                <a:cubicBezTo>
                  <a:pt x="49600" y="42400"/>
                  <a:pt x="50830" y="40968"/>
                  <a:pt x="51899" y="39436"/>
                </a:cubicBezTo>
                <a:cubicBezTo>
                  <a:pt x="53915" y="36593"/>
                  <a:pt x="55448" y="33407"/>
                  <a:pt x="56395" y="30040"/>
                </a:cubicBezTo>
                <a:cubicBezTo>
                  <a:pt x="56637" y="29213"/>
                  <a:pt x="56839" y="28367"/>
                  <a:pt x="57000" y="27500"/>
                </a:cubicBezTo>
                <a:cubicBezTo>
                  <a:pt x="57141" y="26693"/>
                  <a:pt x="57343" y="25786"/>
                  <a:pt x="57141" y="24979"/>
                </a:cubicBezTo>
                <a:cubicBezTo>
                  <a:pt x="57040" y="24576"/>
                  <a:pt x="56859" y="24213"/>
                  <a:pt x="56536" y="23971"/>
                </a:cubicBezTo>
                <a:cubicBezTo>
                  <a:pt x="56395" y="23850"/>
                  <a:pt x="56234" y="23770"/>
                  <a:pt x="56073" y="23729"/>
                </a:cubicBezTo>
                <a:cubicBezTo>
                  <a:pt x="56355" y="22358"/>
                  <a:pt x="56496" y="20967"/>
                  <a:pt x="56557" y="19576"/>
                </a:cubicBezTo>
                <a:cubicBezTo>
                  <a:pt x="56637" y="18124"/>
                  <a:pt x="56597" y="16632"/>
                  <a:pt x="56456" y="15180"/>
                </a:cubicBezTo>
                <a:cubicBezTo>
                  <a:pt x="56395" y="14434"/>
                  <a:pt x="56294" y="13708"/>
                  <a:pt x="56153" y="12983"/>
                </a:cubicBezTo>
                <a:cubicBezTo>
                  <a:pt x="56093" y="12559"/>
                  <a:pt x="55972" y="12116"/>
                  <a:pt x="55750" y="11732"/>
                </a:cubicBezTo>
                <a:cubicBezTo>
                  <a:pt x="55750" y="11672"/>
                  <a:pt x="55710" y="11611"/>
                  <a:pt x="55649" y="11591"/>
                </a:cubicBezTo>
                <a:cubicBezTo>
                  <a:pt x="55629" y="11571"/>
                  <a:pt x="55609" y="11531"/>
                  <a:pt x="55589" y="11511"/>
                </a:cubicBezTo>
                <a:cubicBezTo>
                  <a:pt x="55240" y="11095"/>
                  <a:pt x="54782" y="10995"/>
                  <a:pt x="54282" y="10995"/>
                </a:cubicBezTo>
                <a:cubicBezTo>
                  <a:pt x="54175" y="10995"/>
                  <a:pt x="54066" y="11000"/>
                  <a:pt x="53956" y="11007"/>
                </a:cubicBezTo>
                <a:cubicBezTo>
                  <a:pt x="53189" y="11047"/>
                  <a:pt x="52403" y="11087"/>
                  <a:pt x="51637" y="11128"/>
                </a:cubicBezTo>
                <a:cubicBezTo>
                  <a:pt x="50871" y="11168"/>
                  <a:pt x="50105" y="11188"/>
                  <a:pt x="49359" y="11309"/>
                </a:cubicBezTo>
                <a:cubicBezTo>
                  <a:pt x="48774" y="11390"/>
                  <a:pt x="48169" y="11551"/>
                  <a:pt x="47665" y="11894"/>
                </a:cubicBezTo>
                <a:cubicBezTo>
                  <a:pt x="47423" y="11107"/>
                  <a:pt x="47161" y="10321"/>
                  <a:pt x="46939" y="9515"/>
                </a:cubicBezTo>
                <a:cubicBezTo>
                  <a:pt x="46657" y="8547"/>
                  <a:pt x="46455" y="7559"/>
                  <a:pt x="46395" y="6551"/>
                </a:cubicBezTo>
                <a:cubicBezTo>
                  <a:pt x="46354" y="5805"/>
                  <a:pt x="46334" y="4978"/>
                  <a:pt x="45991" y="4292"/>
                </a:cubicBezTo>
                <a:cubicBezTo>
                  <a:pt x="45608" y="3526"/>
                  <a:pt x="44882" y="3103"/>
                  <a:pt x="44056" y="3083"/>
                </a:cubicBezTo>
                <a:cubicBezTo>
                  <a:pt x="43998" y="3080"/>
                  <a:pt x="43940" y="3079"/>
                  <a:pt x="43883" y="3079"/>
                </a:cubicBezTo>
                <a:cubicBezTo>
                  <a:pt x="42995" y="3079"/>
                  <a:pt x="42127" y="3361"/>
                  <a:pt x="41294" y="3607"/>
                </a:cubicBezTo>
                <a:cubicBezTo>
                  <a:pt x="40366" y="3869"/>
                  <a:pt x="39459" y="4212"/>
                  <a:pt x="38572" y="4575"/>
                </a:cubicBezTo>
                <a:cubicBezTo>
                  <a:pt x="36696" y="5381"/>
                  <a:pt x="34922" y="6430"/>
                  <a:pt x="33309" y="7660"/>
                </a:cubicBezTo>
                <a:cubicBezTo>
                  <a:pt x="33450" y="5643"/>
                  <a:pt x="33450" y="3647"/>
                  <a:pt x="33289" y="1631"/>
                </a:cubicBezTo>
                <a:cubicBezTo>
                  <a:pt x="33249" y="1167"/>
                  <a:pt x="33208" y="683"/>
                  <a:pt x="33148" y="220"/>
                </a:cubicBezTo>
                <a:cubicBezTo>
                  <a:pt x="33132" y="91"/>
                  <a:pt x="33012" y="0"/>
                  <a:pt x="32883" y="0"/>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20"/>
          <p:cNvSpPr/>
          <p:nvPr/>
        </p:nvSpPr>
        <p:spPr>
          <a:xfrm rot="7314546">
            <a:off x="8501991" y="3493116"/>
            <a:ext cx="2463136" cy="1933431"/>
          </a:xfrm>
          <a:custGeom>
            <a:rect b="b" l="l" r="r" t="t"/>
            <a:pathLst>
              <a:path extrusionOk="0" h="207821" w="264758">
                <a:moveTo>
                  <a:pt x="54907" y="4213"/>
                </a:moveTo>
                <a:cubicBezTo>
                  <a:pt x="60473" y="2407"/>
                  <a:pt x="66189" y="1580"/>
                  <a:pt x="71981" y="677"/>
                </a:cubicBezTo>
                <a:cubicBezTo>
                  <a:pt x="79126" y="527"/>
                  <a:pt x="86422" y="0"/>
                  <a:pt x="93192" y="2708"/>
                </a:cubicBezTo>
                <a:cubicBezTo>
                  <a:pt x="94846" y="3460"/>
                  <a:pt x="96426" y="4288"/>
                  <a:pt x="98005" y="5190"/>
                </a:cubicBezTo>
                <a:cubicBezTo>
                  <a:pt x="99660" y="6093"/>
                  <a:pt x="101240" y="7071"/>
                  <a:pt x="102894" y="8049"/>
                </a:cubicBezTo>
                <a:cubicBezTo>
                  <a:pt x="108536" y="11885"/>
                  <a:pt x="115831" y="13389"/>
                  <a:pt x="120344" y="18804"/>
                </a:cubicBezTo>
                <a:cubicBezTo>
                  <a:pt x="122977" y="21061"/>
                  <a:pt x="124782" y="23919"/>
                  <a:pt x="127114" y="26552"/>
                </a:cubicBezTo>
                <a:cubicBezTo>
                  <a:pt x="129521" y="30613"/>
                  <a:pt x="131852" y="34825"/>
                  <a:pt x="135237" y="38285"/>
                </a:cubicBezTo>
                <a:cubicBezTo>
                  <a:pt x="138170" y="41895"/>
                  <a:pt x="142382" y="44077"/>
                  <a:pt x="146143" y="46709"/>
                </a:cubicBezTo>
                <a:cubicBezTo>
                  <a:pt x="155921" y="53554"/>
                  <a:pt x="165473" y="60850"/>
                  <a:pt x="176154" y="66190"/>
                </a:cubicBezTo>
                <a:cubicBezTo>
                  <a:pt x="179238" y="67845"/>
                  <a:pt x="181494" y="70553"/>
                  <a:pt x="184353" y="72583"/>
                </a:cubicBezTo>
                <a:cubicBezTo>
                  <a:pt x="187812" y="75442"/>
                  <a:pt x="191724" y="77698"/>
                  <a:pt x="195785" y="79729"/>
                </a:cubicBezTo>
                <a:cubicBezTo>
                  <a:pt x="197139" y="80406"/>
                  <a:pt x="198493" y="81083"/>
                  <a:pt x="199922" y="81760"/>
                </a:cubicBezTo>
                <a:cubicBezTo>
                  <a:pt x="201426" y="82587"/>
                  <a:pt x="203081" y="83414"/>
                  <a:pt x="204661" y="84166"/>
                </a:cubicBezTo>
                <a:cubicBezTo>
                  <a:pt x="205413" y="84543"/>
                  <a:pt x="206165" y="84994"/>
                  <a:pt x="206917" y="85370"/>
                </a:cubicBezTo>
                <a:cubicBezTo>
                  <a:pt x="211881" y="87702"/>
                  <a:pt x="217297" y="88679"/>
                  <a:pt x="222261" y="90861"/>
                </a:cubicBezTo>
                <a:cubicBezTo>
                  <a:pt x="223916" y="91763"/>
                  <a:pt x="225495" y="92816"/>
                  <a:pt x="227150" y="93794"/>
                </a:cubicBezTo>
                <a:cubicBezTo>
                  <a:pt x="229482" y="95374"/>
                  <a:pt x="231888" y="96652"/>
                  <a:pt x="234295" y="98157"/>
                </a:cubicBezTo>
                <a:cubicBezTo>
                  <a:pt x="241591" y="102895"/>
                  <a:pt x="249038" y="108311"/>
                  <a:pt x="252949" y="116359"/>
                </a:cubicBezTo>
                <a:cubicBezTo>
                  <a:pt x="253325" y="117186"/>
                  <a:pt x="253776" y="118013"/>
                  <a:pt x="254152" y="118841"/>
                </a:cubicBezTo>
                <a:cubicBezTo>
                  <a:pt x="256634" y="123655"/>
                  <a:pt x="259793" y="128243"/>
                  <a:pt x="260621" y="133733"/>
                </a:cubicBezTo>
                <a:cubicBezTo>
                  <a:pt x="262125" y="142834"/>
                  <a:pt x="264758" y="152086"/>
                  <a:pt x="263178" y="161413"/>
                </a:cubicBezTo>
                <a:cubicBezTo>
                  <a:pt x="262125" y="166452"/>
                  <a:pt x="261222" y="171567"/>
                  <a:pt x="259793" y="176531"/>
                </a:cubicBezTo>
                <a:cubicBezTo>
                  <a:pt x="259192" y="178186"/>
                  <a:pt x="258515" y="179840"/>
                  <a:pt x="257838" y="181495"/>
                </a:cubicBezTo>
                <a:cubicBezTo>
                  <a:pt x="254528" y="186835"/>
                  <a:pt x="250091" y="191574"/>
                  <a:pt x="244675" y="194808"/>
                </a:cubicBezTo>
                <a:cubicBezTo>
                  <a:pt x="243096" y="195636"/>
                  <a:pt x="241516" y="196463"/>
                  <a:pt x="239861" y="197215"/>
                </a:cubicBezTo>
                <a:cubicBezTo>
                  <a:pt x="238282" y="197892"/>
                  <a:pt x="236702" y="198494"/>
                  <a:pt x="235123" y="199171"/>
                </a:cubicBezTo>
                <a:cubicBezTo>
                  <a:pt x="233769" y="199697"/>
                  <a:pt x="232415" y="200224"/>
                  <a:pt x="231136" y="200750"/>
                </a:cubicBezTo>
                <a:cubicBezTo>
                  <a:pt x="223840" y="203909"/>
                  <a:pt x="216169" y="206015"/>
                  <a:pt x="208271" y="206542"/>
                </a:cubicBezTo>
                <a:cubicBezTo>
                  <a:pt x="203908" y="206542"/>
                  <a:pt x="199621" y="206692"/>
                  <a:pt x="195334" y="206467"/>
                </a:cubicBezTo>
                <a:cubicBezTo>
                  <a:pt x="189317" y="205414"/>
                  <a:pt x="182999" y="205414"/>
                  <a:pt x="177057" y="206542"/>
                </a:cubicBezTo>
                <a:cubicBezTo>
                  <a:pt x="173822" y="206542"/>
                  <a:pt x="170513" y="207068"/>
                  <a:pt x="167504" y="205790"/>
                </a:cubicBezTo>
                <a:cubicBezTo>
                  <a:pt x="165022" y="205038"/>
                  <a:pt x="162691" y="204060"/>
                  <a:pt x="160208" y="203458"/>
                </a:cubicBezTo>
                <a:cubicBezTo>
                  <a:pt x="155545" y="203007"/>
                  <a:pt x="150731" y="204285"/>
                  <a:pt x="146143" y="202856"/>
                </a:cubicBezTo>
                <a:cubicBezTo>
                  <a:pt x="145090" y="202480"/>
                  <a:pt x="143962" y="202029"/>
                  <a:pt x="142909" y="201578"/>
                </a:cubicBezTo>
                <a:cubicBezTo>
                  <a:pt x="141555" y="200901"/>
                  <a:pt x="140276" y="200299"/>
                  <a:pt x="138998" y="199622"/>
                </a:cubicBezTo>
                <a:cubicBezTo>
                  <a:pt x="137343" y="198644"/>
                  <a:pt x="135688" y="197591"/>
                  <a:pt x="134034" y="196764"/>
                </a:cubicBezTo>
                <a:cubicBezTo>
                  <a:pt x="131627" y="195410"/>
                  <a:pt x="129295" y="194056"/>
                  <a:pt x="126813" y="192777"/>
                </a:cubicBezTo>
                <a:cubicBezTo>
                  <a:pt x="120946" y="189167"/>
                  <a:pt x="116584" y="183676"/>
                  <a:pt x="110867" y="179840"/>
                </a:cubicBezTo>
                <a:cubicBezTo>
                  <a:pt x="108235" y="178110"/>
                  <a:pt x="105602" y="176456"/>
                  <a:pt x="102819" y="175102"/>
                </a:cubicBezTo>
                <a:cubicBezTo>
                  <a:pt x="100713" y="173898"/>
                  <a:pt x="98607" y="172695"/>
                  <a:pt x="96501" y="171492"/>
                </a:cubicBezTo>
                <a:cubicBezTo>
                  <a:pt x="94320" y="170213"/>
                  <a:pt x="92214" y="168859"/>
                  <a:pt x="90108" y="167505"/>
                </a:cubicBezTo>
                <a:cubicBezTo>
                  <a:pt x="81157" y="161789"/>
                  <a:pt x="73184" y="154568"/>
                  <a:pt x="63557" y="149905"/>
                </a:cubicBezTo>
                <a:cubicBezTo>
                  <a:pt x="54305" y="145617"/>
                  <a:pt x="47687" y="137419"/>
                  <a:pt x="41745" y="129371"/>
                </a:cubicBezTo>
                <a:cubicBezTo>
                  <a:pt x="39864" y="127039"/>
                  <a:pt x="38059" y="124557"/>
                  <a:pt x="36479" y="121925"/>
                </a:cubicBezTo>
                <a:cubicBezTo>
                  <a:pt x="35577" y="120345"/>
                  <a:pt x="34674" y="118766"/>
                  <a:pt x="33772" y="117186"/>
                </a:cubicBezTo>
                <a:cubicBezTo>
                  <a:pt x="28582" y="107408"/>
                  <a:pt x="21737" y="98683"/>
                  <a:pt x="16247" y="89131"/>
                </a:cubicBezTo>
                <a:cubicBezTo>
                  <a:pt x="13539" y="84543"/>
                  <a:pt x="9477" y="80707"/>
                  <a:pt x="7522" y="75592"/>
                </a:cubicBezTo>
                <a:cubicBezTo>
                  <a:pt x="4814" y="69048"/>
                  <a:pt x="4137" y="61903"/>
                  <a:pt x="2482" y="55058"/>
                </a:cubicBezTo>
                <a:cubicBezTo>
                  <a:pt x="1504" y="48740"/>
                  <a:pt x="0" y="41519"/>
                  <a:pt x="3836" y="35803"/>
                </a:cubicBezTo>
                <a:cubicBezTo>
                  <a:pt x="8123" y="30764"/>
                  <a:pt x="12110" y="25122"/>
                  <a:pt x="18202" y="22039"/>
                </a:cubicBezTo>
                <a:cubicBezTo>
                  <a:pt x="25122" y="18579"/>
                  <a:pt x="30237" y="12486"/>
                  <a:pt x="37006" y="8725"/>
                </a:cubicBezTo>
                <a:cubicBezTo>
                  <a:pt x="37457" y="8575"/>
                  <a:pt x="38285" y="8124"/>
                  <a:pt x="38661" y="7973"/>
                </a:cubicBezTo>
                <a:cubicBezTo>
                  <a:pt x="43851" y="5792"/>
                  <a:pt x="49642" y="6018"/>
                  <a:pt x="54907" y="4137"/>
                </a:cubicBezTo>
                <a:close/>
                <a:moveTo>
                  <a:pt x="54682" y="5792"/>
                </a:moveTo>
                <a:cubicBezTo>
                  <a:pt x="49416" y="7447"/>
                  <a:pt x="43775" y="7372"/>
                  <a:pt x="38661" y="9553"/>
                </a:cubicBezTo>
                <a:cubicBezTo>
                  <a:pt x="31590" y="13238"/>
                  <a:pt x="26325" y="19556"/>
                  <a:pt x="19180" y="23167"/>
                </a:cubicBezTo>
                <a:cubicBezTo>
                  <a:pt x="13388" y="26175"/>
                  <a:pt x="9327" y="31516"/>
                  <a:pt x="5265" y="36480"/>
                </a:cubicBezTo>
                <a:cubicBezTo>
                  <a:pt x="1956" y="40316"/>
                  <a:pt x="3234" y="45731"/>
                  <a:pt x="3159" y="50395"/>
                </a:cubicBezTo>
                <a:cubicBezTo>
                  <a:pt x="4663" y="57992"/>
                  <a:pt x="5867" y="65664"/>
                  <a:pt x="8048" y="73185"/>
                </a:cubicBezTo>
                <a:cubicBezTo>
                  <a:pt x="10305" y="79804"/>
                  <a:pt x="15570" y="84618"/>
                  <a:pt x="18879" y="90710"/>
                </a:cubicBezTo>
                <a:cubicBezTo>
                  <a:pt x="23994" y="99435"/>
                  <a:pt x="30237" y="107408"/>
                  <a:pt x="34900" y="116434"/>
                </a:cubicBezTo>
                <a:cubicBezTo>
                  <a:pt x="35878" y="118089"/>
                  <a:pt x="36856" y="119668"/>
                  <a:pt x="37758" y="121323"/>
                </a:cubicBezTo>
                <a:cubicBezTo>
                  <a:pt x="44302" y="130875"/>
                  <a:pt x="51071" y="140879"/>
                  <a:pt x="61075" y="147122"/>
                </a:cubicBezTo>
                <a:cubicBezTo>
                  <a:pt x="74237" y="152989"/>
                  <a:pt x="84768" y="163218"/>
                  <a:pt x="97178" y="170363"/>
                </a:cubicBezTo>
                <a:cubicBezTo>
                  <a:pt x="99585" y="171642"/>
                  <a:pt x="101992" y="173071"/>
                  <a:pt x="104399" y="174350"/>
                </a:cubicBezTo>
                <a:cubicBezTo>
                  <a:pt x="110792" y="177434"/>
                  <a:pt x="116208" y="182022"/>
                  <a:pt x="121397" y="186835"/>
                </a:cubicBezTo>
                <a:cubicBezTo>
                  <a:pt x="125309" y="190596"/>
                  <a:pt x="130273" y="192928"/>
                  <a:pt x="134936" y="195560"/>
                </a:cubicBezTo>
                <a:cubicBezTo>
                  <a:pt x="136817" y="196689"/>
                  <a:pt x="138622" y="197817"/>
                  <a:pt x="140577" y="198795"/>
                </a:cubicBezTo>
                <a:cubicBezTo>
                  <a:pt x="141856" y="199472"/>
                  <a:pt x="143210" y="200149"/>
                  <a:pt x="144488" y="200826"/>
                </a:cubicBezTo>
                <a:cubicBezTo>
                  <a:pt x="146444" y="201502"/>
                  <a:pt x="148400" y="201954"/>
                  <a:pt x="150355" y="202405"/>
                </a:cubicBezTo>
                <a:cubicBezTo>
                  <a:pt x="152612" y="202932"/>
                  <a:pt x="154718" y="201879"/>
                  <a:pt x="156974" y="201803"/>
                </a:cubicBezTo>
                <a:cubicBezTo>
                  <a:pt x="159908" y="201502"/>
                  <a:pt x="162691" y="202706"/>
                  <a:pt x="165398" y="203608"/>
                </a:cubicBezTo>
                <a:cubicBezTo>
                  <a:pt x="173747" y="207821"/>
                  <a:pt x="182848" y="202631"/>
                  <a:pt x="191573" y="204662"/>
                </a:cubicBezTo>
                <a:cubicBezTo>
                  <a:pt x="196236" y="205338"/>
                  <a:pt x="201050" y="204962"/>
                  <a:pt x="205864" y="205038"/>
                </a:cubicBezTo>
                <a:cubicBezTo>
                  <a:pt x="214288" y="205338"/>
                  <a:pt x="222562" y="202856"/>
                  <a:pt x="230234" y="199622"/>
                </a:cubicBezTo>
                <a:cubicBezTo>
                  <a:pt x="233242" y="198343"/>
                  <a:pt x="236251" y="197215"/>
                  <a:pt x="239184" y="196012"/>
                </a:cubicBezTo>
                <a:cubicBezTo>
                  <a:pt x="246255" y="193078"/>
                  <a:pt x="252046" y="187813"/>
                  <a:pt x="256183" y="181495"/>
                </a:cubicBezTo>
                <a:cubicBezTo>
                  <a:pt x="256409" y="181044"/>
                  <a:pt x="256785" y="180217"/>
                  <a:pt x="257010" y="179840"/>
                </a:cubicBezTo>
                <a:cubicBezTo>
                  <a:pt x="258214" y="177057"/>
                  <a:pt x="259192" y="174124"/>
                  <a:pt x="259718" y="171191"/>
                </a:cubicBezTo>
                <a:cubicBezTo>
                  <a:pt x="260997" y="165399"/>
                  <a:pt x="262501" y="159607"/>
                  <a:pt x="262275" y="153741"/>
                </a:cubicBezTo>
                <a:cubicBezTo>
                  <a:pt x="261824" y="145994"/>
                  <a:pt x="259944" y="138397"/>
                  <a:pt x="258590" y="130800"/>
                </a:cubicBezTo>
                <a:cubicBezTo>
                  <a:pt x="257612" y="128318"/>
                  <a:pt x="256484" y="125911"/>
                  <a:pt x="255130" y="123655"/>
                </a:cubicBezTo>
                <a:cubicBezTo>
                  <a:pt x="252197" y="118615"/>
                  <a:pt x="250241" y="112899"/>
                  <a:pt x="245728" y="108988"/>
                </a:cubicBezTo>
                <a:cubicBezTo>
                  <a:pt x="239410" y="102068"/>
                  <a:pt x="230911" y="97931"/>
                  <a:pt x="223164" y="92967"/>
                </a:cubicBezTo>
                <a:cubicBezTo>
                  <a:pt x="222712" y="92741"/>
                  <a:pt x="221960" y="92365"/>
                  <a:pt x="221584" y="92139"/>
                </a:cubicBezTo>
                <a:cubicBezTo>
                  <a:pt x="219478" y="91237"/>
                  <a:pt x="217297" y="90485"/>
                  <a:pt x="215116" y="89732"/>
                </a:cubicBezTo>
                <a:cubicBezTo>
                  <a:pt x="214288" y="89507"/>
                  <a:pt x="213461" y="89281"/>
                  <a:pt x="212709" y="88980"/>
                </a:cubicBezTo>
                <a:cubicBezTo>
                  <a:pt x="210753" y="88454"/>
                  <a:pt x="208873" y="87777"/>
                  <a:pt x="206992" y="86949"/>
                </a:cubicBezTo>
                <a:cubicBezTo>
                  <a:pt x="205714" y="86273"/>
                  <a:pt x="204360" y="85596"/>
                  <a:pt x="203081" y="84919"/>
                </a:cubicBezTo>
                <a:cubicBezTo>
                  <a:pt x="202254" y="84543"/>
                  <a:pt x="201426" y="84091"/>
                  <a:pt x="200599" y="83715"/>
                </a:cubicBezTo>
                <a:cubicBezTo>
                  <a:pt x="199546" y="83189"/>
                  <a:pt x="198493" y="82662"/>
                  <a:pt x="197440" y="82136"/>
                </a:cubicBezTo>
                <a:cubicBezTo>
                  <a:pt x="196387" y="81534"/>
                  <a:pt x="195259" y="81007"/>
                  <a:pt x="194206" y="80556"/>
                </a:cubicBezTo>
                <a:cubicBezTo>
                  <a:pt x="190069" y="78375"/>
                  <a:pt x="186007" y="75968"/>
                  <a:pt x="182472" y="72884"/>
                </a:cubicBezTo>
                <a:cubicBezTo>
                  <a:pt x="180441" y="70929"/>
                  <a:pt x="178110" y="69199"/>
                  <a:pt x="175778" y="67619"/>
                </a:cubicBezTo>
                <a:cubicBezTo>
                  <a:pt x="173145" y="66265"/>
                  <a:pt x="170438" y="64911"/>
                  <a:pt x="167805" y="63332"/>
                </a:cubicBezTo>
                <a:cubicBezTo>
                  <a:pt x="163744" y="60775"/>
                  <a:pt x="159832" y="57916"/>
                  <a:pt x="155846" y="55284"/>
                </a:cubicBezTo>
                <a:cubicBezTo>
                  <a:pt x="151483" y="52576"/>
                  <a:pt x="147572" y="49116"/>
                  <a:pt x="143210" y="46484"/>
                </a:cubicBezTo>
                <a:cubicBezTo>
                  <a:pt x="136967" y="42798"/>
                  <a:pt x="131702" y="37383"/>
                  <a:pt x="128167" y="31064"/>
                </a:cubicBezTo>
                <a:cubicBezTo>
                  <a:pt x="126437" y="28056"/>
                  <a:pt x="124105" y="25423"/>
                  <a:pt x="122225" y="22565"/>
                </a:cubicBezTo>
                <a:cubicBezTo>
                  <a:pt x="120645" y="21211"/>
                  <a:pt x="119066" y="19857"/>
                  <a:pt x="117561" y="18278"/>
                </a:cubicBezTo>
                <a:cubicBezTo>
                  <a:pt x="114929" y="15420"/>
                  <a:pt x="111093" y="13991"/>
                  <a:pt x="107633" y="12411"/>
                </a:cubicBezTo>
                <a:cubicBezTo>
                  <a:pt x="105527" y="11208"/>
                  <a:pt x="103421" y="10004"/>
                  <a:pt x="101315" y="8801"/>
                </a:cubicBezTo>
                <a:cubicBezTo>
                  <a:pt x="99660" y="7898"/>
                  <a:pt x="98081" y="6920"/>
                  <a:pt x="96426" y="5943"/>
                </a:cubicBezTo>
                <a:cubicBezTo>
                  <a:pt x="95373" y="5416"/>
                  <a:pt x="94245" y="4889"/>
                  <a:pt x="93192" y="4363"/>
                </a:cubicBezTo>
                <a:cubicBezTo>
                  <a:pt x="92139" y="3912"/>
                  <a:pt x="91086" y="3611"/>
                  <a:pt x="90033" y="3160"/>
                </a:cubicBezTo>
                <a:cubicBezTo>
                  <a:pt x="84091" y="1505"/>
                  <a:pt x="77923" y="2332"/>
                  <a:pt x="71906" y="2182"/>
                </a:cubicBezTo>
                <a:cubicBezTo>
                  <a:pt x="66114" y="2934"/>
                  <a:pt x="60247" y="3987"/>
                  <a:pt x="54606" y="5792"/>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3" name="Google Shape;1923;p20"/>
          <p:cNvPicPr preferRelativeResize="0"/>
          <p:nvPr/>
        </p:nvPicPr>
        <p:blipFill rotWithShape="1">
          <a:blip r:embed="rId7">
            <a:alphaModFix/>
          </a:blip>
          <a:srcRect b="0" l="0" r="0" t="0"/>
          <a:stretch/>
        </p:blipFill>
        <p:spPr>
          <a:xfrm rot="4010224">
            <a:off x="708679" y="3572954"/>
            <a:ext cx="2071090" cy="2071090"/>
          </a:xfrm>
          <a:prstGeom prst="rect">
            <a:avLst/>
          </a:prstGeom>
          <a:noFill/>
          <a:ln>
            <a:noFill/>
          </a:ln>
        </p:spPr>
      </p:pic>
      <p:pic>
        <p:nvPicPr>
          <p:cNvPr id="1924" name="Google Shape;1924;p20"/>
          <p:cNvPicPr preferRelativeResize="0"/>
          <p:nvPr/>
        </p:nvPicPr>
        <p:blipFill rotWithShape="1">
          <a:blip r:embed="rId8">
            <a:alphaModFix/>
          </a:blip>
          <a:srcRect b="0" l="0" r="0" t="0"/>
          <a:stretch/>
        </p:blipFill>
        <p:spPr>
          <a:xfrm rot="5759713">
            <a:off x="5141099" y="-212001"/>
            <a:ext cx="1744801" cy="1744801"/>
          </a:xfrm>
          <a:prstGeom prst="rect">
            <a:avLst/>
          </a:prstGeom>
          <a:noFill/>
          <a:ln>
            <a:noFill/>
          </a:ln>
        </p:spPr>
      </p:pic>
      <p:sp>
        <p:nvSpPr>
          <p:cNvPr id="1925" name="Google Shape;1925;p20"/>
          <p:cNvSpPr/>
          <p:nvPr/>
        </p:nvSpPr>
        <p:spPr>
          <a:xfrm rot="-523976">
            <a:off x="6728654" y="4103829"/>
            <a:ext cx="849494" cy="1284899"/>
          </a:xfrm>
          <a:custGeom>
            <a:rect b="b" l="l" r="r" t="t"/>
            <a:pathLst>
              <a:path extrusionOk="0" h="70940" w="46901">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26" name="Google Shape;1926;p20"/>
          <p:cNvGrpSpPr/>
          <p:nvPr/>
        </p:nvGrpSpPr>
        <p:grpSpPr>
          <a:xfrm rot="2827007">
            <a:off x="-1324854" y="35430"/>
            <a:ext cx="2970308" cy="2118097"/>
            <a:chOff x="238125" y="268875"/>
            <a:chExt cx="7117300" cy="5075275"/>
          </a:xfrm>
        </p:grpSpPr>
        <p:sp>
          <p:nvSpPr>
            <p:cNvPr id="1927" name="Google Shape;1927;p20"/>
            <p:cNvSpPr/>
            <p:nvPr/>
          </p:nvSpPr>
          <p:spPr>
            <a:xfrm>
              <a:off x="6432650" y="5007400"/>
              <a:ext cx="158850" cy="136775"/>
            </a:xfrm>
            <a:custGeom>
              <a:rect b="b" l="l" r="r" t="t"/>
              <a:pathLst>
                <a:path extrusionOk="0" h="5471" w="6354">
                  <a:moveTo>
                    <a:pt x="2723" y="1"/>
                  </a:moveTo>
                  <a:cubicBezTo>
                    <a:pt x="1815" y="454"/>
                    <a:pt x="605" y="606"/>
                    <a:pt x="756" y="2118"/>
                  </a:cubicBezTo>
                  <a:cubicBezTo>
                    <a:pt x="151" y="3329"/>
                    <a:pt x="0" y="4690"/>
                    <a:pt x="1513" y="5144"/>
                  </a:cubicBezTo>
                  <a:cubicBezTo>
                    <a:pt x="2330" y="5416"/>
                    <a:pt x="3255" y="5471"/>
                    <a:pt x="4192" y="5471"/>
                  </a:cubicBezTo>
                  <a:cubicBezTo>
                    <a:pt x="4817" y="5471"/>
                    <a:pt x="5446" y="5446"/>
                    <a:pt x="6051" y="5446"/>
                  </a:cubicBezTo>
                  <a:cubicBezTo>
                    <a:pt x="6353" y="5446"/>
                    <a:pt x="6353" y="4690"/>
                    <a:pt x="6202" y="4387"/>
                  </a:cubicBezTo>
                  <a:cubicBezTo>
                    <a:pt x="6344" y="3113"/>
                    <a:pt x="6220" y="2104"/>
                    <a:pt x="4716" y="2104"/>
                  </a:cubicBezTo>
                  <a:cubicBezTo>
                    <a:pt x="4613" y="2104"/>
                    <a:pt x="4503" y="2109"/>
                    <a:pt x="4387" y="2118"/>
                  </a:cubicBezTo>
                  <a:cubicBezTo>
                    <a:pt x="4236" y="2118"/>
                    <a:pt x="3933" y="2270"/>
                    <a:pt x="3782" y="2572"/>
                  </a:cubicBezTo>
                  <a:cubicBezTo>
                    <a:pt x="3782" y="2724"/>
                    <a:pt x="3631" y="2875"/>
                    <a:pt x="3328" y="2875"/>
                  </a:cubicBezTo>
                  <a:cubicBezTo>
                    <a:pt x="3631" y="2875"/>
                    <a:pt x="3782" y="2724"/>
                    <a:pt x="3782" y="2421"/>
                  </a:cubicBezTo>
                  <a:cubicBezTo>
                    <a:pt x="3933" y="1816"/>
                    <a:pt x="3933" y="1362"/>
                    <a:pt x="3782" y="757"/>
                  </a:cubicBezTo>
                  <a:cubicBezTo>
                    <a:pt x="3479" y="303"/>
                    <a:pt x="3177" y="1"/>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20"/>
            <p:cNvSpPr/>
            <p:nvPr/>
          </p:nvSpPr>
          <p:spPr>
            <a:xfrm>
              <a:off x="6500700" y="4979725"/>
              <a:ext cx="147525" cy="137375"/>
            </a:xfrm>
            <a:custGeom>
              <a:rect b="b" l="l" r="r" t="t"/>
              <a:pathLst>
                <a:path extrusionOk="0" h="5495" w="5901">
                  <a:moveTo>
                    <a:pt x="2337" y="1"/>
                  </a:moveTo>
                  <a:cubicBezTo>
                    <a:pt x="1546" y="1"/>
                    <a:pt x="758" y="351"/>
                    <a:pt x="1" y="1108"/>
                  </a:cubicBezTo>
                  <a:lnTo>
                    <a:pt x="757" y="2318"/>
                  </a:lnTo>
                  <a:cubicBezTo>
                    <a:pt x="757" y="2923"/>
                    <a:pt x="909" y="3377"/>
                    <a:pt x="1514" y="3528"/>
                  </a:cubicBezTo>
                  <a:cubicBezTo>
                    <a:pt x="1629" y="3505"/>
                    <a:pt x="1733" y="3494"/>
                    <a:pt x="1828" y="3494"/>
                  </a:cubicBezTo>
                  <a:cubicBezTo>
                    <a:pt x="2965" y="3494"/>
                    <a:pt x="2642" y="5064"/>
                    <a:pt x="3480" y="5343"/>
                  </a:cubicBezTo>
                  <a:cubicBezTo>
                    <a:pt x="4085" y="4587"/>
                    <a:pt x="5598" y="5494"/>
                    <a:pt x="5901" y="4133"/>
                  </a:cubicBezTo>
                  <a:cubicBezTo>
                    <a:pt x="5901" y="3679"/>
                    <a:pt x="5598" y="3377"/>
                    <a:pt x="5295" y="3225"/>
                  </a:cubicBezTo>
                  <a:cubicBezTo>
                    <a:pt x="4993" y="3074"/>
                    <a:pt x="4842" y="2923"/>
                    <a:pt x="4539" y="2923"/>
                  </a:cubicBezTo>
                  <a:cubicBezTo>
                    <a:pt x="4329" y="2993"/>
                    <a:pt x="4281" y="3128"/>
                    <a:pt x="4275" y="3207"/>
                  </a:cubicBezTo>
                  <a:lnTo>
                    <a:pt x="4275" y="3207"/>
                  </a:lnTo>
                  <a:cubicBezTo>
                    <a:pt x="4268" y="3176"/>
                    <a:pt x="4256" y="3133"/>
                    <a:pt x="4237" y="3074"/>
                  </a:cubicBezTo>
                  <a:cubicBezTo>
                    <a:pt x="4237" y="2923"/>
                    <a:pt x="4539" y="2620"/>
                    <a:pt x="4539" y="2469"/>
                  </a:cubicBezTo>
                  <a:cubicBezTo>
                    <a:pt x="4690" y="2015"/>
                    <a:pt x="4993" y="1713"/>
                    <a:pt x="5144" y="1410"/>
                  </a:cubicBezTo>
                  <a:cubicBezTo>
                    <a:pt x="4237" y="503"/>
                    <a:pt x="3285" y="1"/>
                    <a:pt x="233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20"/>
            <p:cNvSpPr/>
            <p:nvPr/>
          </p:nvSpPr>
          <p:spPr>
            <a:xfrm>
              <a:off x="6723825" y="4460000"/>
              <a:ext cx="136175" cy="110025"/>
            </a:xfrm>
            <a:custGeom>
              <a:rect b="b" l="l" r="r" t="t"/>
              <a:pathLst>
                <a:path extrusionOk="0" h="4401" w="5447">
                  <a:moveTo>
                    <a:pt x="3083" y="0"/>
                  </a:moveTo>
                  <a:cubicBezTo>
                    <a:pt x="2875" y="0"/>
                    <a:pt x="2648" y="38"/>
                    <a:pt x="2421" y="114"/>
                  </a:cubicBezTo>
                  <a:cubicBezTo>
                    <a:pt x="1514" y="265"/>
                    <a:pt x="757" y="719"/>
                    <a:pt x="1" y="870"/>
                  </a:cubicBezTo>
                  <a:cubicBezTo>
                    <a:pt x="206" y="3224"/>
                    <a:pt x="964" y="4400"/>
                    <a:pt x="2323" y="4400"/>
                  </a:cubicBezTo>
                  <a:cubicBezTo>
                    <a:pt x="2973" y="4400"/>
                    <a:pt x="3760" y="4131"/>
                    <a:pt x="4690" y="3593"/>
                  </a:cubicBezTo>
                  <a:cubicBezTo>
                    <a:pt x="4690" y="2988"/>
                    <a:pt x="5295" y="2837"/>
                    <a:pt x="5447" y="2383"/>
                  </a:cubicBezTo>
                  <a:cubicBezTo>
                    <a:pt x="5295" y="2080"/>
                    <a:pt x="5295" y="1778"/>
                    <a:pt x="5144" y="1626"/>
                  </a:cubicBezTo>
                  <a:cubicBezTo>
                    <a:pt x="4993" y="1475"/>
                    <a:pt x="4842" y="1173"/>
                    <a:pt x="4842" y="870"/>
                  </a:cubicBezTo>
                  <a:cubicBezTo>
                    <a:pt x="4388" y="719"/>
                    <a:pt x="4085" y="416"/>
                    <a:pt x="3631" y="114"/>
                  </a:cubicBezTo>
                  <a:cubicBezTo>
                    <a:pt x="3480" y="38"/>
                    <a:pt x="3291" y="0"/>
                    <a:pt x="308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20"/>
            <p:cNvSpPr/>
            <p:nvPr/>
          </p:nvSpPr>
          <p:spPr>
            <a:xfrm>
              <a:off x="4859425" y="4523350"/>
              <a:ext cx="143725" cy="144075"/>
            </a:xfrm>
            <a:custGeom>
              <a:rect b="b" l="l" r="r" t="t"/>
              <a:pathLst>
                <a:path extrusionOk="0" h="5763" w="5749">
                  <a:moveTo>
                    <a:pt x="1211" y="0"/>
                  </a:moveTo>
                  <a:cubicBezTo>
                    <a:pt x="908" y="151"/>
                    <a:pt x="757" y="454"/>
                    <a:pt x="606" y="756"/>
                  </a:cubicBezTo>
                  <a:cubicBezTo>
                    <a:pt x="303" y="1513"/>
                    <a:pt x="1" y="2420"/>
                    <a:pt x="1" y="3328"/>
                  </a:cubicBezTo>
                  <a:cubicBezTo>
                    <a:pt x="303" y="4236"/>
                    <a:pt x="454" y="5295"/>
                    <a:pt x="1665" y="5748"/>
                  </a:cubicBezTo>
                  <a:cubicBezTo>
                    <a:pt x="1753" y="5758"/>
                    <a:pt x="1839" y="5763"/>
                    <a:pt x="1921" y="5763"/>
                  </a:cubicBezTo>
                  <a:cubicBezTo>
                    <a:pt x="3105" y="5763"/>
                    <a:pt x="3680" y="4791"/>
                    <a:pt x="4387" y="4084"/>
                  </a:cubicBezTo>
                  <a:cubicBezTo>
                    <a:pt x="5749" y="2723"/>
                    <a:pt x="4993" y="1361"/>
                    <a:pt x="2723" y="908"/>
                  </a:cubicBezTo>
                  <a:cubicBezTo>
                    <a:pt x="2723" y="756"/>
                    <a:pt x="2572" y="605"/>
                    <a:pt x="2421" y="454"/>
                  </a:cubicBezTo>
                  <a:cubicBezTo>
                    <a:pt x="1967" y="303"/>
                    <a:pt x="1665" y="0"/>
                    <a:pt x="12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20"/>
            <p:cNvSpPr/>
            <p:nvPr/>
          </p:nvSpPr>
          <p:spPr>
            <a:xfrm>
              <a:off x="4787850" y="3903125"/>
              <a:ext cx="120775" cy="102150"/>
            </a:xfrm>
            <a:custGeom>
              <a:rect b="b" l="l" r="r" t="t"/>
              <a:pathLst>
                <a:path extrusionOk="0" h="4086" w="4831">
                  <a:moveTo>
                    <a:pt x="1956" y="1"/>
                  </a:moveTo>
                  <a:lnTo>
                    <a:pt x="1956" y="152"/>
                  </a:lnTo>
                  <a:cubicBezTo>
                    <a:pt x="1956" y="303"/>
                    <a:pt x="1956" y="606"/>
                    <a:pt x="1502" y="606"/>
                  </a:cubicBezTo>
                  <a:cubicBezTo>
                    <a:pt x="1200" y="455"/>
                    <a:pt x="1653" y="606"/>
                    <a:pt x="1502" y="303"/>
                  </a:cubicBezTo>
                  <a:cubicBezTo>
                    <a:pt x="1412" y="292"/>
                    <a:pt x="1328" y="287"/>
                    <a:pt x="1248" y="287"/>
                  </a:cubicBezTo>
                  <a:cubicBezTo>
                    <a:pt x="250" y="287"/>
                    <a:pt x="1" y="1127"/>
                    <a:pt x="141" y="1967"/>
                  </a:cubicBezTo>
                  <a:cubicBezTo>
                    <a:pt x="443" y="3026"/>
                    <a:pt x="897" y="4085"/>
                    <a:pt x="2107" y="4085"/>
                  </a:cubicBezTo>
                  <a:cubicBezTo>
                    <a:pt x="3317" y="4085"/>
                    <a:pt x="4376" y="3782"/>
                    <a:pt x="4679" y="2270"/>
                  </a:cubicBezTo>
                  <a:cubicBezTo>
                    <a:pt x="4830" y="1362"/>
                    <a:pt x="3922" y="606"/>
                    <a:pt x="195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20"/>
            <p:cNvSpPr/>
            <p:nvPr/>
          </p:nvSpPr>
          <p:spPr>
            <a:xfrm>
              <a:off x="5903200" y="3980075"/>
              <a:ext cx="143725" cy="161325"/>
            </a:xfrm>
            <a:custGeom>
              <a:rect b="b" l="l" r="r" t="t"/>
              <a:pathLst>
                <a:path extrusionOk="0" h="6453" w="5749">
                  <a:moveTo>
                    <a:pt x="2645" y="0"/>
                  </a:moveTo>
                  <a:cubicBezTo>
                    <a:pt x="2520" y="0"/>
                    <a:pt x="2395" y="37"/>
                    <a:pt x="2269" y="99"/>
                  </a:cubicBezTo>
                  <a:cubicBezTo>
                    <a:pt x="1664" y="553"/>
                    <a:pt x="1059" y="856"/>
                    <a:pt x="908" y="1612"/>
                  </a:cubicBezTo>
                  <a:cubicBezTo>
                    <a:pt x="638" y="1747"/>
                    <a:pt x="1448" y="2241"/>
                    <a:pt x="989" y="2241"/>
                  </a:cubicBezTo>
                  <a:cubicBezTo>
                    <a:pt x="932" y="2241"/>
                    <a:pt x="856" y="2234"/>
                    <a:pt x="757" y="2217"/>
                  </a:cubicBezTo>
                  <a:cubicBezTo>
                    <a:pt x="303" y="2368"/>
                    <a:pt x="152" y="2671"/>
                    <a:pt x="0" y="3125"/>
                  </a:cubicBezTo>
                  <a:cubicBezTo>
                    <a:pt x="152" y="3276"/>
                    <a:pt x="303" y="3427"/>
                    <a:pt x="454" y="3579"/>
                  </a:cubicBezTo>
                  <a:cubicBezTo>
                    <a:pt x="454" y="3579"/>
                    <a:pt x="605" y="3579"/>
                    <a:pt x="757" y="3730"/>
                  </a:cubicBezTo>
                  <a:cubicBezTo>
                    <a:pt x="908" y="3881"/>
                    <a:pt x="908" y="4032"/>
                    <a:pt x="908" y="4184"/>
                  </a:cubicBezTo>
                  <a:cubicBezTo>
                    <a:pt x="908" y="4486"/>
                    <a:pt x="1059" y="4638"/>
                    <a:pt x="1210" y="4789"/>
                  </a:cubicBezTo>
                  <a:cubicBezTo>
                    <a:pt x="1815" y="5545"/>
                    <a:pt x="2572" y="5545"/>
                    <a:pt x="3479" y="5848"/>
                  </a:cubicBezTo>
                  <a:cubicBezTo>
                    <a:pt x="3933" y="5999"/>
                    <a:pt x="4538" y="6301"/>
                    <a:pt x="4992" y="6453"/>
                  </a:cubicBezTo>
                  <a:lnTo>
                    <a:pt x="5446" y="6453"/>
                  </a:lnTo>
                  <a:cubicBezTo>
                    <a:pt x="5749" y="5545"/>
                    <a:pt x="5143" y="5091"/>
                    <a:pt x="4690" y="4486"/>
                  </a:cubicBezTo>
                  <a:cubicBezTo>
                    <a:pt x="4085" y="3881"/>
                    <a:pt x="4538" y="3579"/>
                    <a:pt x="4992" y="3276"/>
                  </a:cubicBezTo>
                  <a:cubicBezTo>
                    <a:pt x="4690" y="2066"/>
                    <a:pt x="4538" y="856"/>
                    <a:pt x="3177" y="251"/>
                  </a:cubicBezTo>
                  <a:cubicBezTo>
                    <a:pt x="3000" y="73"/>
                    <a:pt x="2822" y="0"/>
                    <a:pt x="26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20"/>
            <p:cNvSpPr/>
            <p:nvPr/>
          </p:nvSpPr>
          <p:spPr>
            <a:xfrm>
              <a:off x="5797300" y="4614100"/>
              <a:ext cx="162650" cy="149250"/>
            </a:xfrm>
            <a:custGeom>
              <a:rect b="b" l="l" r="r" t="t"/>
              <a:pathLst>
                <a:path extrusionOk="0" h="5970" w="6506">
                  <a:moveTo>
                    <a:pt x="1967" y="1"/>
                  </a:moveTo>
                  <a:cubicBezTo>
                    <a:pt x="908" y="303"/>
                    <a:pt x="152" y="757"/>
                    <a:pt x="1" y="1816"/>
                  </a:cubicBezTo>
                  <a:cubicBezTo>
                    <a:pt x="757" y="2572"/>
                    <a:pt x="908" y="3480"/>
                    <a:pt x="757" y="4539"/>
                  </a:cubicBezTo>
                  <a:cubicBezTo>
                    <a:pt x="908" y="4690"/>
                    <a:pt x="1060" y="4841"/>
                    <a:pt x="1211" y="5144"/>
                  </a:cubicBezTo>
                  <a:cubicBezTo>
                    <a:pt x="1665" y="5295"/>
                    <a:pt x="2270" y="5446"/>
                    <a:pt x="2875" y="5598"/>
                  </a:cubicBezTo>
                  <a:cubicBezTo>
                    <a:pt x="3544" y="5693"/>
                    <a:pt x="4213" y="5970"/>
                    <a:pt x="4920" y="5970"/>
                  </a:cubicBezTo>
                  <a:cubicBezTo>
                    <a:pt x="5332" y="5970"/>
                    <a:pt x="5757" y="5876"/>
                    <a:pt x="6203" y="5598"/>
                  </a:cubicBezTo>
                  <a:cubicBezTo>
                    <a:pt x="6505" y="4992"/>
                    <a:pt x="6505" y="4387"/>
                    <a:pt x="6203" y="3934"/>
                  </a:cubicBezTo>
                  <a:cubicBezTo>
                    <a:pt x="5749" y="3480"/>
                    <a:pt x="5144" y="3026"/>
                    <a:pt x="4690" y="2572"/>
                  </a:cubicBezTo>
                  <a:cubicBezTo>
                    <a:pt x="4539" y="2421"/>
                    <a:pt x="4388" y="2421"/>
                    <a:pt x="4085" y="2270"/>
                  </a:cubicBezTo>
                  <a:cubicBezTo>
                    <a:pt x="3782" y="2270"/>
                    <a:pt x="3631" y="2270"/>
                    <a:pt x="3480" y="2118"/>
                  </a:cubicBezTo>
                  <a:cubicBezTo>
                    <a:pt x="3480" y="1967"/>
                    <a:pt x="3631" y="1665"/>
                    <a:pt x="3631" y="1513"/>
                  </a:cubicBezTo>
                  <a:cubicBezTo>
                    <a:pt x="3782" y="1362"/>
                    <a:pt x="3782" y="1059"/>
                    <a:pt x="3631" y="757"/>
                  </a:cubicBezTo>
                  <a:cubicBezTo>
                    <a:pt x="3329" y="1"/>
                    <a:pt x="2572" y="1"/>
                    <a:pt x="196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20"/>
            <p:cNvSpPr/>
            <p:nvPr/>
          </p:nvSpPr>
          <p:spPr>
            <a:xfrm>
              <a:off x="7037725" y="4486400"/>
              <a:ext cx="185325" cy="167025"/>
            </a:xfrm>
            <a:custGeom>
              <a:rect b="b" l="l" r="r" t="t"/>
              <a:pathLst>
                <a:path extrusionOk="0" h="6681" w="7413">
                  <a:moveTo>
                    <a:pt x="6554" y="1"/>
                  </a:moveTo>
                  <a:cubicBezTo>
                    <a:pt x="6412" y="1"/>
                    <a:pt x="6247" y="38"/>
                    <a:pt x="6051" y="117"/>
                  </a:cubicBezTo>
                  <a:cubicBezTo>
                    <a:pt x="5597" y="268"/>
                    <a:pt x="5295" y="570"/>
                    <a:pt x="4992" y="1024"/>
                  </a:cubicBezTo>
                  <a:cubicBezTo>
                    <a:pt x="4539" y="3293"/>
                    <a:pt x="2421" y="2991"/>
                    <a:pt x="908" y="3596"/>
                  </a:cubicBezTo>
                  <a:cubicBezTo>
                    <a:pt x="0" y="4655"/>
                    <a:pt x="152" y="5562"/>
                    <a:pt x="1059" y="6621"/>
                  </a:cubicBezTo>
                  <a:cubicBezTo>
                    <a:pt x="1181" y="6662"/>
                    <a:pt x="1292" y="6681"/>
                    <a:pt x="1397" y="6681"/>
                  </a:cubicBezTo>
                  <a:cubicBezTo>
                    <a:pt x="1686" y="6681"/>
                    <a:pt x="1937" y="6540"/>
                    <a:pt x="2269" y="6319"/>
                  </a:cubicBezTo>
                  <a:cubicBezTo>
                    <a:pt x="2723" y="6016"/>
                    <a:pt x="3328" y="5562"/>
                    <a:pt x="4085" y="5411"/>
                  </a:cubicBezTo>
                  <a:cubicBezTo>
                    <a:pt x="4690" y="5260"/>
                    <a:pt x="5144" y="5260"/>
                    <a:pt x="5749" y="5109"/>
                  </a:cubicBezTo>
                  <a:cubicBezTo>
                    <a:pt x="6202" y="4957"/>
                    <a:pt x="6505" y="4655"/>
                    <a:pt x="6808" y="4352"/>
                  </a:cubicBezTo>
                  <a:cubicBezTo>
                    <a:pt x="7110" y="3898"/>
                    <a:pt x="7413" y="3293"/>
                    <a:pt x="7413" y="2688"/>
                  </a:cubicBezTo>
                  <a:cubicBezTo>
                    <a:pt x="6808" y="2083"/>
                    <a:pt x="6808" y="1478"/>
                    <a:pt x="7413" y="873"/>
                  </a:cubicBezTo>
                  <a:cubicBezTo>
                    <a:pt x="7188" y="312"/>
                    <a:pt x="6964" y="1"/>
                    <a:pt x="65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20"/>
            <p:cNvSpPr/>
            <p:nvPr/>
          </p:nvSpPr>
          <p:spPr>
            <a:xfrm>
              <a:off x="3532025" y="3876650"/>
              <a:ext cx="128600" cy="101200"/>
            </a:xfrm>
            <a:custGeom>
              <a:rect b="b" l="l" r="r" t="t"/>
              <a:pathLst>
                <a:path extrusionOk="0" h="4048" w="5144">
                  <a:moveTo>
                    <a:pt x="1513" y="1"/>
                  </a:moveTo>
                  <a:lnTo>
                    <a:pt x="1362" y="152"/>
                  </a:lnTo>
                  <a:cubicBezTo>
                    <a:pt x="1393" y="152"/>
                    <a:pt x="1424" y="152"/>
                    <a:pt x="1454" y="151"/>
                  </a:cubicBezTo>
                  <a:lnTo>
                    <a:pt x="1454" y="151"/>
                  </a:lnTo>
                  <a:cubicBezTo>
                    <a:pt x="1476" y="104"/>
                    <a:pt x="1496" y="54"/>
                    <a:pt x="1513" y="1"/>
                  </a:cubicBezTo>
                  <a:close/>
                  <a:moveTo>
                    <a:pt x="2785" y="18"/>
                  </a:moveTo>
                  <a:cubicBezTo>
                    <a:pt x="2396" y="18"/>
                    <a:pt x="1928" y="136"/>
                    <a:pt x="1454" y="151"/>
                  </a:cubicBezTo>
                  <a:lnTo>
                    <a:pt x="1454" y="151"/>
                  </a:lnTo>
                  <a:cubicBezTo>
                    <a:pt x="1107" y="911"/>
                    <a:pt x="286" y="953"/>
                    <a:pt x="1" y="1665"/>
                  </a:cubicBezTo>
                  <a:cubicBezTo>
                    <a:pt x="303" y="2421"/>
                    <a:pt x="757" y="3026"/>
                    <a:pt x="1665" y="3178"/>
                  </a:cubicBezTo>
                  <a:cubicBezTo>
                    <a:pt x="2194" y="3783"/>
                    <a:pt x="2723" y="4047"/>
                    <a:pt x="3272" y="4047"/>
                  </a:cubicBezTo>
                  <a:cubicBezTo>
                    <a:pt x="3820" y="4047"/>
                    <a:pt x="4387" y="3783"/>
                    <a:pt x="4993" y="3329"/>
                  </a:cubicBezTo>
                  <a:cubicBezTo>
                    <a:pt x="5144" y="3329"/>
                    <a:pt x="5144" y="3178"/>
                    <a:pt x="5144" y="3026"/>
                  </a:cubicBezTo>
                  <a:cubicBezTo>
                    <a:pt x="5144" y="2875"/>
                    <a:pt x="4993" y="2875"/>
                    <a:pt x="4690" y="2875"/>
                  </a:cubicBezTo>
                  <a:cubicBezTo>
                    <a:pt x="4387" y="2875"/>
                    <a:pt x="3631" y="2724"/>
                    <a:pt x="3934" y="2270"/>
                  </a:cubicBezTo>
                  <a:cubicBezTo>
                    <a:pt x="5144" y="1060"/>
                    <a:pt x="4236" y="455"/>
                    <a:pt x="3329" y="152"/>
                  </a:cubicBezTo>
                  <a:cubicBezTo>
                    <a:pt x="3177" y="51"/>
                    <a:pt x="2992" y="18"/>
                    <a:pt x="2785" y="18"/>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20"/>
            <p:cNvSpPr/>
            <p:nvPr/>
          </p:nvSpPr>
          <p:spPr>
            <a:xfrm>
              <a:off x="7075550" y="4655700"/>
              <a:ext cx="170200" cy="93275"/>
            </a:xfrm>
            <a:custGeom>
              <a:rect b="b" l="l" r="r" t="t"/>
              <a:pathLst>
                <a:path extrusionOk="0" h="3731" w="6808">
                  <a:moveTo>
                    <a:pt x="3026" y="1"/>
                  </a:moveTo>
                  <a:cubicBezTo>
                    <a:pt x="1967" y="152"/>
                    <a:pt x="756" y="1"/>
                    <a:pt x="0" y="1059"/>
                  </a:cubicBezTo>
                  <a:cubicBezTo>
                    <a:pt x="0" y="1362"/>
                    <a:pt x="303" y="1513"/>
                    <a:pt x="454" y="1664"/>
                  </a:cubicBezTo>
                  <a:cubicBezTo>
                    <a:pt x="1155" y="2833"/>
                    <a:pt x="1856" y="3730"/>
                    <a:pt x="2974" y="3730"/>
                  </a:cubicBezTo>
                  <a:cubicBezTo>
                    <a:pt x="3305" y="3730"/>
                    <a:pt x="3671" y="3652"/>
                    <a:pt x="4084" y="3480"/>
                  </a:cubicBezTo>
                  <a:lnTo>
                    <a:pt x="5748" y="3480"/>
                  </a:lnTo>
                  <a:cubicBezTo>
                    <a:pt x="6505" y="3328"/>
                    <a:pt x="6807" y="2875"/>
                    <a:pt x="6656" y="2270"/>
                  </a:cubicBezTo>
                  <a:cubicBezTo>
                    <a:pt x="6505" y="1816"/>
                    <a:pt x="6202" y="1513"/>
                    <a:pt x="5748" y="1362"/>
                  </a:cubicBezTo>
                  <a:cubicBezTo>
                    <a:pt x="5143" y="908"/>
                    <a:pt x="4538" y="454"/>
                    <a:pt x="3933" y="152"/>
                  </a:cubicBezTo>
                  <a:cubicBezTo>
                    <a:pt x="3631" y="152"/>
                    <a:pt x="3328" y="1"/>
                    <a:pt x="302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20"/>
            <p:cNvSpPr/>
            <p:nvPr/>
          </p:nvSpPr>
          <p:spPr>
            <a:xfrm>
              <a:off x="4420750" y="3236450"/>
              <a:ext cx="113475" cy="102175"/>
            </a:xfrm>
            <a:custGeom>
              <a:rect b="b" l="l" r="r" t="t"/>
              <a:pathLst>
                <a:path extrusionOk="0" h="4087" w="4539">
                  <a:moveTo>
                    <a:pt x="2103" y="1"/>
                  </a:moveTo>
                  <a:cubicBezTo>
                    <a:pt x="2015" y="1"/>
                    <a:pt x="1920" y="14"/>
                    <a:pt x="1815" y="44"/>
                  </a:cubicBezTo>
                  <a:cubicBezTo>
                    <a:pt x="605" y="801"/>
                    <a:pt x="0" y="1557"/>
                    <a:pt x="605" y="2767"/>
                  </a:cubicBezTo>
                  <a:cubicBezTo>
                    <a:pt x="1064" y="3340"/>
                    <a:pt x="1522" y="4086"/>
                    <a:pt x="2243" y="4086"/>
                  </a:cubicBezTo>
                  <a:cubicBezTo>
                    <a:pt x="2474" y="4086"/>
                    <a:pt x="2732" y="4009"/>
                    <a:pt x="3026" y="3826"/>
                  </a:cubicBezTo>
                  <a:cubicBezTo>
                    <a:pt x="3631" y="3372"/>
                    <a:pt x="4538" y="2313"/>
                    <a:pt x="3631" y="1557"/>
                  </a:cubicBezTo>
                  <a:cubicBezTo>
                    <a:pt x="3085" y="1148"/>
                    <a:pt x="2908" y="1"/>
                    <a:pt x="21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20"/>
            <p:cNvSpPr/>
            <p:nvPr/>
          </p:nvSpPr>
          <p:spPr>
            <a:xfrm>
              <a:off x="7060425" y="4489300"/>
              <a:ext cx="121025" cy="88450"/>
            </a:xfrm>
            <a:custGeom>
              <a:rect b="b" l="l" r="r" t="t"/>
              <a:pathLst>
                <a:path extrusionOk="0" h="3538" w="4841">
                  <a:moveTo>
                    <a:pt x="3025" y="1"/>
                  </a:moveTo>
                  <a:cubicBezTo>
                    <a:pt x="2572" y="152"/>
                    <a:pt x="1967" y="303"/>
                    <a:pt x="1513" y="606"/>
                  </a:cubicBezTo>
                  <a:cubicBezTo>
                    <a:pt x="1059" y="908"/>
                    <a:pt x="1815" y="1665"/>
                    <a:pt x="1059" y="1665"/>
                  </a:cubicBezTo>
                  <a:cubicBezTo>
                    <a:pt x="605" y="2270"/>
                    <a:pt x="303" y="2875"/>
                    <a:pt x="0" y="3480"/>
                  </a:cubicBezTo>
                  <a:cubicBezTo>
                    <a:pt x="327" y="3518"/>
                    <a:pt x="639" y="3537"/>
                    <a:pt x="936" y="3537"/>
                  </a:cubicBezTo>
                  <a:cubicBezTo>
                    <a:pt x="2977" y="3537"/>
                    <a:pt x="4312" y="2644"/>
                    <a:pt x="4841" y="1060"/>
                  </a:cubicBezTo>
                  <a:cubicBezTo>
                    <a:pt x="4689" y="152"/>
                    <a:pt x="3933" y="152"/>
                    <a:pt x="30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20"/>
            <p:cNvSpPr/>
            <p:nvPr/>
          </p:nvSpPr>
          <p:spPr>
            <a:xfrm>
              <a:off x="5521225" y="3800050"/>
              <a:ext cx="124825" cy="110675"/>
            </a:xfrm>
            <a:custGeom>
              <a:rect b="b" l="l" r="r" t="t"/>
              <a:pathLst>
                <a:path extrusionOk="0" h="4427" w="4993">
                  <a:moveTo>
                    <a:pt x="2417" y="0"/>
                  </a:moveTo>
                  <a:cubicBezTo>
                    <a:pt x="2277" y="0"/>
                    <a:pt x="2128" y="13"/>
                    <a:pt x="1967" y="39"/>
                  </a:cubicBezTo>
                  <a:cubicBezTo>
                    <a:pt x="1816" y="645"/>
                    <a:pt x="1060" y="796"/>
                    <a:pt x="1211" y="1552"/>
                  </a:cubicBezTo>
                  <a:cubicBezTo>
                    <a:pt x="1300" y="1729"/>
                    <a:pt x="1388" y="1803"/>
                    <a:pt x="1477" y="1803"/>
                  </a:cubicBezTo>
                  <a:cubicBezTo>
                    <a:pt x="1540" y="1803"/>
                    <a:pt x="1602" y="1766"/>
                    <a:pt x="1665" y="1703"/>
                  </a:cubicBezTo>
                  <a:lnTo>
                    <a:pt x="1665" y="1703"/>
                  </a:lnTo>
                  <a:cubicBezTo>
                    <a:pt x="1589" y="1855"/>
                    <a:pt x="1514" y="1893"/>
                    <a:pt x="1438" y="1893"/>
                  </a:cubicBezTo>
                  <a:cubicBezTo>
                    <a:pt x="1362" y="1893"/>
                    <a:pt x="1287" y="1855"/>
                    <a:pt x="1211" y="1855"/>
                  </a:cubicBezTo>
                  <a:cubicBezTo>
                    <a:pt x="909" y="2006"/>
                    <a:pt x="757" y="2157"/>
                    <a:pt x="606" y="2308"/>
                  </a:cubicBezTo>
                  <a:cubicBezTo>
                    <a:pt x="303" y="2762"/>
                    <a:pt x="1" y="3367"/>
                    <a:pt x="152" y="3821"/>
                  </a:cubicBezTo>
                  <a:cubicBezTo>
                    <a:pt x="303" y="4124"/>
                    <a:pt x="455" y="4275"/>
                    <a:pt x="757" y="4426"/>
                  </a:cubicBezTo>
                  <a:lnTo>
                    <a:pt x="2875" y="4426"/>
                  </a:lnTo>
                  <a:cubicBezTo>
                    <a:pt x="3783" y="3821"/>
                    <a:pt x="4388" y="3216"/>
                    <a:pt x="4993" y="2308"/>
                  </a:cubicBezTo>
                  <a:cubicBezTo>
                    <a:pt x="4303" y="1343"/>
                    <a:pt x="3865" y="0"/>
                    <a:pt x="241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20"/>
            <p:cNvSpPr/>
            <p:nvPr/>
          </p:nvSpPr>
          <p:spPr>
            <a:xfrm>
              <a:off x="7260850" y="4576275"/>
              <a:ext cx="94575" cy="133825"/>
            </a:xfrm>
            <a:custGeom>
              <a:rect b="b" l="l" r="r" t="t"/>
              <a:pathLst>
                <a:path extrusionOk="0" h="5353" w="3783">
                  <a:moveTo>
                    <a:pt x="2118" y="1"/>
                  </a:moveTo>
                  <a:cubicBezTo>
                    <a:pt x="1513" y="1"/>
                    <a:pt x="1211" y="303"/>
                    <a:pt x="908" y="757"/>
                  </a:cubicBezTo>
                  <a:cubicBezTo>
                    <a:pt x="757" y="1211"/>
                    <a:pt x="605" y="1816"/>
                    <a:pt x="454" y="2270"/>
                  </a:cubicBezTo>
                  <a:cubicBezTo>
                    <a:pt x="303" y="2875"/>
                    <a:pt x="152" y="3329"/>
                    <a:pt x="152" y="3934"/>
                  </a:cubicBezTo>
                  <a:cubicBezTo>
                    <a:pt x="0" y="4236"/>
                    <a:pt x="0" y="4539"/>
                    <a:pt x="152" y="4841"/>
                  </a:cubicBezTo>
                  <a:cubicBezTo>
                    <a:pt x="379" y="5182"/>
                    <a:pt x="691" y="5352"/>
                    <a:pt x="1088" y="5352"/>
                  </a:cubicBezTo>
                  <a:cubicBezTo>
                    <a:pt x="1220" y="5352"/>
                    <a:pt x="1362" y="5333"/>
                    <a:pt x="1513" y="5295"/>
                  </a:cubicBezTo>
                  <a:cubicBezTo>
                    <a:pt x="3782" y="4236"/>
                    <a:pt x="3782" y="2270"/>
                    <a:pt x="3026" y="303"/>
                  </a:cubicBezTo>
                  <a:lnTo>
                    <a:pt x="2723" y="152"/>
                  </a:lnTo>
                  <a:lnTo>
                    <a:pt x="2723" y="606"/>
                  </a:lnTo>
                  <a:cubicBezTo>
                    <a:pt x="2269" y="606"/>
                    <a:pt x="2572" y="1"/>
                    <a:pt x="211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20"/>
            <p:cNvSpPr/>
            <p:nvPr/>
          </p:nvSpPr>
          <p:spPr>
            <a:xfrm>
              <a:off x="5938900" y="4650650"/>
              <a:ext cx="96675" cy="122300"/>
            </a:xfrm>
            <a:custGeom>
              <a:rect b="b" l="l" r="r" t="t"/>
              <a:pathLst>
                <a:path extrusionOk="0" h="4892" w="3867">
                  <a:moveTo>
                    <a:pt x="1523" y="1"/>
                  </a:moveTo>
                  <a:cubicBezTo>
                    <a:pt x="406" y="1"/>
                    <a:pt x="1" y="824"/>
                    <a:pt x="236" y="2472"/>
                  </a:cubicBezTo>
                  <a:cubicBezTo>
                    <a:pt x="236" y="2925"/>
                    <a:pt x="236" y="3379"/>
                    <a:pt x="236" y="3984"/>
                  </a:cubicBezTo>
                  <a:cubicBezTo>
                    <a:pt x="85" y="4438"/>
                    <a:pt x="387" y="4892"/>
                    <a:pt x="993" y="4892"/>
                  </a:cubicBezTo>
                  <a:cubicBezTo>
                    <a:pt x="2657" y="3682"/>
                    <a:pt x="3867" y="2320"/>
                    <a:pt x="2657" y="203"/>
                  </a:cubicBezTo>
                  <a:cubicBezTo>
                    <a:pt x="2220" y="68"/>
                    <a:pt x="1842" y="1"/>
                    <a:pt x="15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20"/>
            <p:cNvSpPr/>
            <p:nvPr/>
          </p:nvSpPr>
          <p:spPr>
            <a:xfrm>
              <a:off x="5926400" y="4098800"/>
              <a:ext cx="112950" cy="74450"/>
            </a:xfrm>
            <a:custGeom>
              <a:rect b="b" l="l" r="r" t="t"/>
              <a:pathLst>
                <a:path extrusionOk="0" h="2978" w="4518">
                  <a:moveTo>
                    <a:pt x="765" y="0"/>
                  </a:moveTo>
                  <a:cubicBezTo>
                    <a:pt x="604" y="0"/>
                    <a:pt x="443" y="13"/>
                    <a:pt x="282" y="40"/>
                  </a:cubicBezTo>
                  <a:lnTo>
                    <a:pt x="131" y="40"/>
                  </a:lnTo>
                  <a:cubicBezTo>
                    <a:pt x="1" y="2127"/>
                    <a:pt x="545" y="2977"/>
                    <a:pt x="1960" y="2977"/>
                  </a:cubicBezTo>
                  <a:cubicBezTo>
                    <a:pt x="2185" y="2977"/>
                    <a:pt x="2432" y="2956"/>
                    <a:pt x="2703" y="2914"/>
                  </a:cubicBezTo>
                  <a:cubicBezTo>
                    <a:pt x="3308" y="2763"/>
                    <a:pt x="4215" y="2611"/>
                    <a:pt x="4518" y="1704"/>
                  </a:cubicBezTo>
                  <a:cubicBezTo>
                    <a:pt x="4367" y="1552"/>
                    <a:pt x="4367" y="1552"/>
                    <a:pt x="4215" y="1552"/>
                  </a:cubicBezTo>
                  <a:cubicBezTo>
                    <a:pt x="3610" y="1401"/>
                    <a:pt x="3308" y="1250"/>
                    <a:pt x="3005" y="645"/>
                  </a:cubicBezTo>
                  <a:cubicBezTo>
                    <a:pt x="2258" y="271"/>
                    <a:pt x="1512" y="0"/>
                    <a:pt x="76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20"/>
            <p:cNvSpPr/>
            <p:nvPr/>
          </p:nvSpPr>
          <p:spPr>
            <a:xfrm>
              <a:off x="5846475" y="4595475"/>
              <a:ext cx="128600" cy="82950"/>
            </a:xfrm>
            <a:custGeom>
              <a:rect b="b" l="l" r="r" t="t"/>
              <a:pathLst>
                <a:path extrusionOk="0" h="3318" w="5144">
                  <a:moveTo>
                    <a:pt x="1791" y="1"/>
                  </a:moveTo>
                  <a:cubicBezTo>
                    <a:pt x="1205" y="1"/>
                    <a:pt x="613" y="189"/>
                    <a:pt x="0" y="746"/>
                  </a:cubicBezTo>
                  <a:cubicBezTo>
                    <a:pt x="454" y="1048"/>
                    <a:pt x="1210" y="1351"/>
                    <a:pt x="1513" y="2107"/>
                  </a:cubicBezTo>
                  <a:cubicBezTo>
                    <a:pt x="1362" y="2712"/>
                    <a:pt x="1664" y="3015"/>
                    <a:pt x="2269" y="3166"/>
                  </a:cubicBezTo>
                  <a:lnTo>
                    <a:pt x="2269" y="3317"/>
                  </a:lnTo>
                  <a:cubicBezTo>
                    <a:pt x="3782" y="3166"/>
                    <a:pt x="5143" y="2712"/>
                    <a:pt x="4841" y="746"/>
                  </a:cubicBezTo>
                  <a:cubicBezTo>
                    <a:pt x="3789" y="554"/>
                    <a:pt x="2798" y="1"/>
                    <a:pt x="179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20"/>
            <p:cNvSpPr/>
            <p:nvPr/>
          </p:nvSpPr>
          <p:spPr>
            <a:xfrm>
              <a:off x="6648200" y="4341000"/>
              <a:ext cx="87000" cy="80250"/>
            </a:xfrm>
            <a:custGeom>
              <a:rect b="b" l="l" r="r" t="t"/>
              <a:pathLst>
                <a:path extrusionOk="0" h="3210" w="3480">
                  <a:moveTo>
                    <a:pt x="2104" y="0"/>
                  </a:moveTo>
                  <a:cubicBezTo>
                    <a:pt x="1886" y="0"/>
                    <a:pt x="1640" y="61"/>
                    <a:pt x="1362" y="184"/>
                  </a:cubicBezTo>
                  <a:cubicBezTo>
                    <a:pt x="606" y="487"/>
                    <a:pt x="1" y="1092"/>
                    <a:pt x="152" y="1848"/>
                  </a:cubicBezTo>
                  <a:cubicBezTo>
                    <a:pt x="303" y="3058"/>
                    <a:pt x="1211" y="3210"/>
                    <a:pt x="2270" y="3210"/>
                  </a:cubicBezTo>
                  <a:cubicBezTo>
                    <a:pt x="2572" y="2756"/>
                    <a:pt x="2875" y="2605"/>
                    <a:pt x="3480" y="2605"/>
                  </a:cubicBezTo>
                  <a:cubicBezTo>
                    <a:pt x="3359" y="919"/>
                    <a:pt x="2952" y="0"/>
                    <a:pt x="210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20"/>
            <p:cNvSpPr/>
            <p:nvPr/>
          </p:nvSpPr>
          <p:spPr>
            <a:xfrm>
              <a:off x="7064200" y="4619975"/>
              <a:ext cx="151300" cy="81125"/>
            </a:xfrm>
            <a:custGeom>
              <a:rect b="b" l="l" r="r" t="t"/>
              <a:pathLst>
                <a:path extrusionOk="0" h="3245" w="6052">
                  <a:moveTo>
                    <a:pt x="3928" y="1"/>
                  </a:moveTo>
                  <a:cubicBezTo>
                    <a:pt x="3782" y="1"/>
                    <a:pt x="3631" y="18"/>
                    <a:pt x="3480" y="68"/>
                  </a:cubicBezTo>
                  <a:cubicBezTo>
                    <a:pt x="2723" y="219"/>
                    <a:pt x="1816" y="68"/>
                    <a:pt x="1059" y="522"/>
                  </a:cubicBezTo>
                  <a:cubicBezTo>
                    <a:pt x="605" y="824"/>
                    <a:pt x="303" y="976"/>
                    <a:pt x="0" y="1278"/>
                  </a:cubicBezTo>
                  <a:cubicBezTo>
                    <a:pt x="152" y="1430"/>
                    <a:pt x="152" y="1732"/>
                    <a:pt x="303" y="1883"/>
                  </a:cubicBezTo>
                  <a:cubicBezTo>
                    <a:pt x="303" y="1883"/>
                    <a:pt x="303" y="2035"/>
                    <a:pt x="303" y="2186"/>
                  </a:cubicBezTo>
                  <a:cubicBezTo>
                    <a:pt x="303" y="2337"/>
                    <a:pt x="454" y="2488"/>
                    <a:pt x="605" y="2488"/>
                  </a:cubicBezTo>
                  <a:cubicBezTo>
                    <a:pt x="1664" y="2337"/>
                    <a:pt x="2723" y="2186"/>
                    <a:pt x="3782" y="2035"/>
                  </a:cubicBezTo>
                  <a:cubicBezTo>
                    <a:pt x="3782" y="1928"/>
                    <a:pt x="3933" y="1821"/>
                    <a:pt x="4075" y="1821"/>
                  </a:cubicBezTo>
                  <a:cubicBezTo>
                    <a:pt x="4134" y="1821"/>
                    <a:pt x="4192" y="1839"/>
                    <a:pt x="4236" y="1883"/>
                  </a:cubicBezTo>
                  <a:cubicBezTo>
                    <a:pt x="4690" y="2488"/>
                    <a:pt x="4992" y="3245"/>
                    <a:pt x="5900" y="3245"/>
                  </a:cubicBezTo>
                  <a:cubicBezTo>
                    <a:pt x="6051" y="3245"/>
                    <a:pt x="6051" y="3093"/>
                    <a:pt x="6051" y="2942"/>
                  </a:cubicBezTo>
                  <a:cubicBezTo>
                    <a:pt x="6051" y="2186"/>
                    <a:pt x="5900" y="1581"/>
                    <a:pt x="5749" y="976"/>
                  </a:cubicBezTo>
                  <a:cubicBezTo>
                    <a:pt x="5597" y="673"/>
                    <a:pt x="5446" y="522"/>
                    <a:pt x="5143" y="219"/>
                  </a:cubicBezTo>
                  <a:lnTo>
                    <a:pt x="4690" y="68"/>
                  </a:lnTo>
                  <a:cubicBezTo>
                    <a:pt x="4488" y="68"/>
                    <a:pt x="4219" y="1"/>
                    <a:pt x="392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20"/>
            <p:cNvSpPr/>
            <p:nvPr/>
          </p:nvSpPr>
          <p:spPr>
            <a:xfrm>
              <a:off x="4711950" y="4504675"/>
              <a:ext cx="124800" cy="94325"/>
            </a:xfrm>
            <a:custGeom>
              <a:rect b="b" l="l" r="r" t="t"/>
              <a:pathLst>
                <a:path extrusionOk="0" h="3773" w="4992">
                  <a:moveTo>
                    <a:pt x="3994" y="0"/>
                  </a:moveTo>
                  <a:cubicBezTo>
                    <a:pt x="3415" y="0"/>
                    <a:pt x="3009" y="511"/>
                    <a:pt x="2420" y="747"/>
                  </a:cubicBezTo>
                  <a:cubicBezTo>
                    <a:pt x="2509" y="1102"/>
                    <a:pt x="2442" y="1248"/>
                    <a:pt x="2310" y="1248"/>
                  </a:cubicBezTo>
                  <a:cubicBezTo>
                    <a:pt x="2217" y="1248"/>
                    <a:pt x="2092" y="1175"/>
                    <a:pt x="1967" y="1050"/>
                  </a:cubicBezTo>
                  <a:cubicBezTo>
                    <a:pt x="1361" y="1957"/>
                    <a:pt x="0" y="2108"/>
                    <a:pt x="151" y="3470"/>
                  </a:cubicBezTo>
                  <a:cubicBezTo>
                    <a:pt x="303" y="3772"/>
                    <a:pt x="605" y="3772"/>
                    <a:pt x="908" y="3772"/>
                  </a:cubicBezTo>
                  <a:cubicBezTo>
                    <a:pt x="1967" y="3621"/>
                    <a:pt x="3177" y="3621"/>
                    <a:pt x="4236" y="3167"/>
                  </a:cubicBezTo>
                  <a:cubicBezTo>
                    <a:pt x="4689" y="2865"/>
                    <a:pt x="4841" y="2562"/>
                    <a:pt x="4992" y="2108"/>
                  </a:cubicBezTo>
                  <a:cubicBezTo>
                    <a:pt x="4992" y="1806"/>
                    <a:pt x="4992" y="1503"/>
                    <a:pt x="4992" y="1201"/>
                  </a:cubicBezTo>
                  <a:cubicBezTo>
                    <a:pt x="4992" y="898"/>
                    <a:pt x="4841" y="747"/>
                    <a:pt x="4689" y="445"/>
                  </a:cubicBezTo>
                  <a:cubicBezTo>
                    <a:pt x="4689" y="293"/>
                    <a:pt x="4538" y="142"/>
                    <a:pt x="4538" y="142"/>
                  </a:cubicBezTo>
                  <a:cubicBezTo>
                    <a:pt x="4337" y="42"/>
                    <a:pt x="4159" y="0"/>
                    <a:pt x="399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20"/>
            <p:cNvSpPr/>
            <p:nvPr/>
          </p:nvSpPr>
          <p:spPr>
            <a:xfrm>
              <a:off x="4046350" y="4170825"/>
              <a:ext cx="108675" cy="67125"/>
            </a:xfrm>
            <a:custGeom>
              <a:rect b="b" l="l" r="r" t="t"/>
              <a:pathLst>
                <a:path extrusionOk="0" h="2685" w="4347">
                  <a:moveTo>
                    <a:pt x="1860" y="0"/>
                  </a:moveTo>
                  <a:cubicBezTo>
                    <a:pt x="1534" y="0"/>
                    <a:pt x="1168" y="12"/>
                    <a:pt x="757" y="33"/>
                  </a:cubicBezTo>
                  <a:cubicBezTo>
                    <a:pt x="454" y="33"/>
                    <a:pt x="152" y="184"/>
                    <a:pt x="0" y="487"/>
                  </a:cubicBezTo>
                  <a:cubicBezTo>
                    <a:pt x="152" y="1999"/>
                    <a:pt x="1211" y="2302"/>
                    <a:pt x="2572" y="2302"/>
                  </a:cubicBezTo>
                  <a:cubicBezTo>
                    <a:pt x="2875" y="2302"/>
                    <a:pt x="3026" y="1999"/>
                    <a:pt x="3177" y="1999"/>
                  </a:cubicBezTo>
                  <a:cubicBezTo>
                    <a:pt x="3235" y="1971"/>
                    <a:pt x="3271" y="1958"/>
                    <a:pt x="3291" y="1958"/>
                  </a:cubicBezTo>
                  <a:cubicBezTo>
                    <a:pt x="3375" y="1958"/>
                    <a:pt x="3177" y="2180"/>
                    <a:pt x="3177" y="2302"/>
                  </a:cubicBezTo>
                  <a:cubicBezTo>
                    <a:pt x="3368" y="2493"/>
                    <a:pt x="3499" y="2685"/>
                    <a:pt x="3684" y="2685"/>
                  </a:cubicBezTo>
                  <a:cubicBezTo>
                    <a:pt x="3792" y="2685"/>
                    <a:pt x="3918" y="2620"/>
                    <a:pt x="4085" y="2453"/>
                  </a:cubicBezTo>
                  <a:cubicBezTo>
                    <a:pt x="4346" y="493"/>
                    <a:pt x="3930" y="0"/>
                    <a:pt x="18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20"/>
            <p:cNvSpPr/>
            <p:nvPr/>
          </p:nvSpPr>
          <p:spPr>
            <a:xfrm>
              <a:off x="5903200" y="4614100"/>
              <a:ext cx="102125" cy="104750"/>
            </a:xfrm>
            <a:custGeom>
              <a:rect b="b" l="l" r="r" t="t"/>
              <a:pathLst>
                <a:path extrusionOk="0" h="4190" w="4085">
                  <a:moveTo>
                    <a:pt x="2572" y="1"/>
                  </a:moveTo>
                  <a:cubicBezTo>
                    <a:pt x="2572" y="1665"/>
                    <a:pt x="605" y="1513"/>
                    <a:pt x="0" y="2572"/>
                  </a:cubicBezTo>
                  <a:cubicBezTo>
                    <a:pt x="0" y="3381"/>
                    <a:pt x="88" y="4190"/>
                    <a:pt x="804" y="4190"/>
                  </a:cubicBezTo>
                  <a:cubicBezTo>
                    <a:pt x="1025" y="4190"/>
                    <a:pt x="1307" y="4112"/>
                    <a:pt x="1664" y="3934"/>
                  </a:cubicBezTo>
                  <a:cubicBezTo>
                    <a:pt x="1967" y="2572"/>
                    <a:pt x="2723" y="1665"/>
                    <a:pt x="4085" y="1665"/>
                  </a:cubicBezTo>
                  <a:cubicBezTo>
                    <a:pt x="3782" y="908"/>
                    <a:pt x="3479" y="152"/>
                    <a:pt x="257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20"/>
            <p:cNvSpPr/>
            <p:nvPr/>
          </p:nvSpPr>
          <p:spPr>
            <a:xfrm>
              <a:off x="7238150" y="4500650"/>
              <a:ext cx="98350" cy="98350"/>
            </a:xfrm>
            <a:custGeom>
              <a:rect b="b" l="l" r="r" t="t"/>
              <a:pathLst>
                <a:path extrusionOk="0" h="3934" w="3934">
                  <a:moveTo>
                    <a:pt x="1362" y="0"/>
                  </a:moveTo>
                  <a:cubicBezTo>
                    <a:pt x="1060" y="152"/>
                    <a:pt x="908" y="303"/>
                    <a:pt x="606" y="606"/>
                  </a:cubicBezTo>
                  <a:cubicBezTo>
                    <a:pt x="455" y="908"/>
                    <a:pt x="455" y="1059"/>
                    <a:pt x="303" y="1211"/>
                  </a:cubicBezTo>
                  <a:cubicBezTo>
                    <a:pt x="152" y="1664"/>
                    <a:pt x="1" y="1967"/>
                    <a:pt x="1" y="2269"/>
                  </a:cubicBezTo>
                  <a:cubicBezTo>
                    <a:pt x="1" y="2723"/>
                    <a:pt x="152" y="3026"/>
                    <a:pt x="455" y="3328"/>
                  </a:cubicBezTo>
                  <a:cubicBezTo>
                    <a:pt x="455" y="3480"/>
                    <a:pt x="757" y="3631"/>
                    <a:pt x="908" y="3782"/>
                  </a:cubicBezTo>
                  <a:cubicBezTo>
                    <a:pt x="1211" y="3782"/>
                    <a:pt x="1362" y="3933"/>
                    <a:pt x="1665" y="3933"/>
                  </a:cubicBezTo>
                  <a:lnTo>
                    <a:pt x="1967" y="3782"/>
                  </a:lnTo>
                  <a:cubicBezTo>
                    <a:pt x="2248" y="3595"/>
                    <a:pt x="2586" y="3466"/>
                    <a:pt x="2911" y="3466"/>
                  </a:cubicBezTo>
                  <a:cubicBezTo>
                    <a:pt x="3111" y="3466"/>
                    <a:pt x="3307" y="3515"/>
                    <a:pt x="3480" y="3631"/>
                  </a:cubicBezTo>
                  <a:cubicBezTo>
                    <a:pt x="3631" y="3480"/>
                    <a:pt x="3782" y="3480"/>
                    <a:pt x="3934" y="3328"/>
                  </a:cubicBezTo>
                  <a:cubicBezTo>
                    <a:pt x="3177" y="2118"/>
                    <a:pt x="2875" y="606"/>
                    <a:pt x="136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20"/>
            <p:cNvSpPr/>
            <p:nvPr/>
          </p:nvSpPr>
          <p:spPr>
            <a:xfrm>
              <a:off x="2843750" y="3056450"/>
              <a:ext cx="87000" cy="68750"/>
            </a:xfrm>
            <a:custGeom>
              <a:rect b="b" l="l" r="r" t="t"/>
              <a:pathLst>
                <a:path extrusionOk="0" h="2750" w="3480">
                  <a:moveTo>
                    <a:pt x="859" y="0"/>
                  </a:moveTo>
                  <a:cubicBezTo>
                    <a:pt x="647" y="0"/>
                    <a:pt x="456" y="42"/>
                    <a:pt x="303" y="134"/>
                  </a:cubicBezTo>
                  <a:cubicBezTo>
                    <a:pt x="0" y="286"/>
                    <a:pt x="0" y="588"/>
                    <a:pt x="152" y="891"/>
                  </a:cubicBezTo>
                  <a:cubicBezTo>
                    <a:pt x="425" y="1574"/>
                    <a:pt x="2054" y="2749"/>
                    <a:pt x="2813" y="2749"/>
                  </a:cubicBezTo>
                  <a:cubicBezTo>
                    <a:pt x="2895" y="2749"/>
                    <a:pt x="2967" y="2736"/>
                    <a:pt x="3026" y="2706"/>
                  </a:cubicBezTo>
                  <a:cubicBezTo>
                    <a:pt x="3480" y="2555"/>
                    <a:pt x="3480" y="1950"/>
                    <a:pt x="3328" y="1496"/>
                  </a:cubicBezTo>
                  <a:cubicBezTo>
                    <a:pt x="2846" y="652"/>
                    <a:pt x="1691" y="0"/>
                    <a:pt x="8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20"/>
            <p:cNvSpPr/>
            <p:nvPr/>
          </p:nvSpPr>
          <p:spPr>
            <a:xfrm>
              <a:off x="4802700" y="4591400"/>
              <a:ext cx="98350" cy="80650"/>
            </a:xfrm>
            <a:custGeom>
              <a:rect b="b" l="l" r="r" t="t"/>
              <a:pathLst>
                <a:path extrusionOk="0" h="3226" w="3934">
                  <a:moveTo>
                    <a:pt x="1362" y="1"/>
                  </a:moveTo>
                  <a:cubicBezTo>
                    <a:pt x="454" y="303"/>
                    <a:pt x="1" y="909"/>
                    <a:pt x="1" y="1816"/>
                  </a:cubicBezTo>
                  <a:cubicBezTo>
                    <a:pt x="1" y="2270"/>
                    <a:pt x="152" y="2421"/>
                    <a:pt x="454" y="2724"/>
                  </a:cubicBezTo>
                  <a:cubicBezTo>
                    <a:pt x="786" y="2558"/>
                    <a:pt x="1073" y="2437"/>
                    <a:pt x="1364" y="2437"/>
                  </a:cubicBezTo>
                  <a:cubicBezTo>
                    <a:pt x="1603" y="2437"/>
                    <a:pt x="1845" y="2519"/>
                    <a:pt x="2118" y="2724"/>
                  </a:cubicBezTo>
                  <a:cubicBezTo>
                    <a:pt x="2473" y="3078"/>
                    <a:pt x="2827" y="3225"/>
                    <a:pt x="3182" y="3225"/>
                  </a:cubicBezTo>
                  <a:cubicBezTo>
                    <a:pt x="3432" y="3225"/>
                    <a:pt x="3683" y="3152"/>
                    <a:pt x="3934" y="3026"/>
                  </a:cubicBezTo>
                  <a:cubicBezTo>
                    <a:pt x="3328" y="2270"/>
                    <a:pt x="3631" y="1060"/>
                    <a:pt x="2572" y="606"/>
                  </a:cubicBezTo>
                  <a:cubicBezTo>
                    <a:pt x="2421" y="1"/>
                    <a:pt x="1967" y="1"/>
                    <a:pt x="136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20"/>
            <p:cNvSpPr/>
            <p:nvPr/>
          </p:nvSpPr>
          <p:spPr>
            <a:xfrm>
              <a:off x="4715725" y="4587625"/>
              <a:ext cx="98350" cy="74625"/>
            </a:xfrm>
            <a:custGeom>
              <a:rect b="b" l="l" r="r" t="t"/>
              <a:pathLst>
                <a:path extrusionOk="0" h="2985" w="3934">
                  <a:moveTo>
                    <a:pt x="757" y="1"/>
                  </a:moveTo>
                  <a:cubicBezTo>
                    <a:pt x="454" y="1"/>
                    <a:pt x="152" y="152"/>
                    <a:pt x="0" y="152"/>
                  </a:cubicBezTo>
                  <a:cubicBezTo>
                    <a:pt x="593" y="2404"/>
                    <a:pt x="907" y="2984"/>
                    <a:pt x="2398" y="2984"/>
                  </a:cubicBezTo>
                  <a:cubicBezTo>
                    <a:pt x="2810" y="2984"/>
                    <a:pt x="3312" y="2940"/>
                    <a:pt x="3933" y="2875"/>
                  </a:cubicBezTo>
                  <a:cubicBezTo>
                    <a:pt x="3933" y="2572"/>
                    <a:pt x="3782" y="2421"/>
                    <a:pt x="3782" y="2118"/>
                  </a:cubicBezTo>
                  <a:cubicBezTo>
                    <a:pt x="3631" y="2118"/>
                    <a:pt x="3631" y="1967"/>
                    <a:pt x="3480" y="1816"/>
                  </a:cubicBezTo>
                  <a:cubicBezTo>
                    <a:pt x="3026" y="1665"/>
                    <a:pt x="2118" y="1967"/>
                    <a:pt x="2421" y="908"/>
                  </a:cubicBezTo>
                  <a:cubicBezTo>
                    <a:pt x="2269" y="1"/>
                    <a:pt x="1362"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20"/>
            <p:cNvSpPr/>
            <p:nvPr/>
          </p:nvSpPr>
          <p:spPr>
            <a:xfrm>
              <a:off x="3732450" y="3279475"/>
              <a:ext cx="87025" cy="70250"/>
            </a:xfrm>
            <a:custGeom>
              <a:rect b="b" l="l" r="r" t="t"/>
              <a:pathLst>
                <a:path extrusionOk="0" h="2810" w="3481">
                  <a:moveTo>
                    <a:pt x="2124" y="0"/>
                  </a:moveTo>
                  <a:cubicBezTo>
                    <a:pt x="1613" y="0"/>
                    <a:pt x="924" y="255"/>
                    <a:pt x="1" y="743"/>
                  </a:cubicBezTo>
                  <a:cubicBezTo>
                    <a:pt x="585" y="1912"/>
                    <a:pt x="1259" y="2809"/>
                    <a:pt x="2372" y="2809"/>
                  </a:cubicBezTo>
                  <a:cubicBezTo>
                    <a:pt x="2700" y="2809"/>
                    <a:pt x="3067" y="2731"/>
                    <a:pt x="3480" y="2559"/>
                  </a:cubicBezTo>
                  <a:cubicBezTo>
                    <a:pt x="3383" y="813"/>
                    <a:pt x="3038" y="0"/>
                    <a:pt x="212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20"/>
            <p:cNvSpPr/>
            <p:nvPr/>
          </p:nvSpPr>
          <p:spPr>
            <a:xfrm>
              <a:off x="7151175" y="4447700"/>
              <a:ext cx="124825" cy="80400"/>
            </a:xfrm>
            <a:custGeom>
              <a:rect b="b" l="l" r="r" t="t"/>
              <a:pathLst>
                <a:path extrusionOk="0" h="3216" w="4993">
                  <a:moveTo>
                    <a:pt x="303" y="1"/>
                  </a:moveTo>
                  <a:cubicBezTo>
                    <a:pt x="303" y="152"/>
                    <a:pt x="152" y="303"/>
                    <a:pt x="152" y="303"/>
                  </a:cubicBezTo>
                  <a:cubicBezTo>
                    <a:pt x="1" y="606"/>
                    <a:pt x="1" y="908"/>
                    <a:pt x="1" y="1060"/>
                  </a:cubicBezTo>
                  <a:cubicBezTo>
                    <a:pt x="1" y="1362"/>
                    <a:pt x="152" y="1513"/>
                    <a:pt x="303" y="1816"/>
                  </a:cubicBezTo>
                  <a:cubicBezTo>
                    <a:pt x="606" y="1967"/>
                    <a:pt x="1059" y="1967"/>
                    <a:pt x="1513" y="1967"/>
                  </a:cubicBezTo>
                  <a:cubicBezTo>
                    <a:pt x="1967" y="1967"/>
                    <a:pt x="2421" y="2270"/>
                    <a:pt x="2723" y="2724"/>
                  </a:cubicBezTo>
                  <a:lnTo>
                    <a:pt x="3026" y="3026"/>
                  </a:lnTo>
                  <a:cubicBezTo>
                    <a:pt x="3253" y="3177"/>
                    <a:pt x="3518" y="3215"/>
                    <a:pt x="3782" y="3215"/>
                  </a:cubicBezTo>
                  <a:cubicBezTo>
                    <a:pt x="4047" y="3215"/>
                    <a:pt x="4312" y="3177"/>
                    <a:pt x="4539" y="3177"/>
                  </a:cubicBezTo>
                  <a:cubicBezTo>
                    <a:pt x="4690" y="2875"/>
                    <a:pt x="4841" y="2421"/>
                    <a:pt x="4841" y="2118"/>
                  </a:cubicBezTo>
                  <a:lnTo>
                    <a:pt x="4992" y="2118"/>
                  </a:lnTo>
                  <a:cubicBezTo>
                    <a:pt x="3782" y="606"/>
                    <a:pt x="1664" y="1060"/>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20"/>
            <p:cNvSpPr/>
            <p:nvPr/>
          </p:nvSpPr>
          <p:spPr>
            <a:xfrm>
              <a:off x="5593100" y="3857750"/>
              <a:ext cx="64300" cy="73225"/>
            </a:xfrm>
            <a:custGeom>
              <a:rect b="b" l="l" r="r" t="t"/>
              <a:pathLst>
                <a:path extrusionOk="0" h="2929" w="2572">
                  <a:moveTo>
                    <a:pt x="2118" y="0"/>
                  </a:moveTo>
                  <a:cubicBezTo>
                    <a:pt x="756" y="152"/>
                    <a:pt x="151" y="908"/>
                    <a:pt x="0" y="2118"/>
                  </a:cubicBezTo>
                  <a:cubicBezTo>
                    <a:pt x="429" y="2548"/>
                    <a:pt x="810" y="2928"/>
                    <a:pt x="1197" y="2928"/>
                  </a:cubicBezTo>
                  <a:cubicBezTo>
                    <a:pt x="1492" y="2928"/>
                    <a:pt x="1791" y="2707"/>
                    <a:pt x="2118" y="2118"/>
                  </a:cubicBezTo>
                  <a:cubicBezTo>
                    <a:pt x="2420" y="1362"/>
                    <a:pt x="2572" y="757"/>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20"/>
            <p:cNvSpPr/>
            <p:nvPr/>
          </p:nvSpPr>
          <p:spPr>
            <a:xfrm>
              <a:off x="5676300" y="5090600"/>
              <a:ext cx="117250" cy="68825"/>
            </a:xfrm>
            <a:custGeom>
              <a:rect b="b" l="l" r="r" t="t"/>
              <a:pathLst>
                <a:path extrusionOk="0" h="2753" w="4690">
                  <a:moveTo>
                    <a:pt x="1815" y="1"/>
                  </a:moveTo>
                  <a:cubicBezTo>
                    <a:pt x="1361" y="152"/>
                    <a:pt x="1059" y="303"/>
                    <a:pt x="605" y="606"/>
                  </a:cubicBezTo>
                  <a:cubicBezTo>
                    <a:pt x="303" y="908"/>
                    <a:pt x="0" y="1211"/>
                    <a:pt x="0" y="1665"/>
                  </a:cubicBezTo>
                  <a:cubicBezTo>
                    <a:pt x="527" y="2323"/>
                    <a:pt x="1169" y="2752"/>
                    <a:pt x="1925" y="2752"/>
                  </a:cubicBezTo>
                  <a:cubicBezTo>
                    <a:pt x="2037" y="2752"/>
                    <a:pt x="2152" y="2743"/>
                    <a:pt x="2269" y="2723"/>
                  </a:cubicBezTo>
                  <a:cubicBezTo>
                    <a:pt x="2370" y="2572"/>
                    <a:pt x="2471" y="2522"/>
                    <a:pt x="2572" y="2522"/>
                  </a:cubicBezTo>
                  <a:cubicBezTo>
                    <a:pt x="2773" y="2522"/>
                    <a:pt x="2975" y="2723"/>
                    <a:pt x="3177" y="2723"/>
                  </a:cubicBezTo>
                  <a:cubicBezTo>
                    <a:pt x="3630" y="2572"/>
                    <a:pt x="3933" y="2270"/>
                    <a:pt x="4387" y="2118"/>
                  </a:cubicBezTo>
                  <a:cubicBezTo>
                    <a:pt x="4689" y="1211"/>
                    <a:pt x="3933" y="757"/>
                    <a:pt x="3479" y="303"/>
                  </a:cubicBezTo>
                  <a:cubicBezTo>
                    <a:pt x="3177" y="152"/>
                    <a:pt x="3025" y="152"/>
                    <a:pt x="272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20"/>
            <p:cNvSpPr/>
            <p:nvPr/>
          </p:nvSpPr>
          <p:spPr>
            <a:xfrm>
              <a:off x="5982600" y="3985550"/>
              <a:ext cx="65200" cy="76450"/>
            </a:xfrm>
            <a:custGeom>
              <a:rect b="b" l="l" r="r" t="t"/>
              <a:pathLst>
                <a:path extrusionOk="0" h="3058" w="2608">
                  <a:moveTo>
                    <a:pt x="874" y="0"/>
                  </a:moveTo>
                  <a:cubicBezTo>
                    <a:pt x="621" y="0"/>
                    <a:pt x="331" y="12"/>
                    <a:pt x="1" y="32"/>
                  </a:cubicBezTo>
                  <a:cubicBezTo>
                    <a:pt x="455" y="1091"/>
                    <a:pt x="303" y="2452"/>
                    <a:pt x="1816" y="3057"/>
                  </a:cubicBezTo>
                  <a:cubicBezTo>
                    <a:pt x="2607" y="552"/>
                    <a:pt x="2594" y="0"/>
                    <a:pt x="87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20"/>
            <p:cNvSpPr/>
            <p:nvPr/>
          </p:nvSpPr>
          <p:spPr>
            <a:xfrm>
              <a:off x="4035000" y="4184275"/>
              <a:ext cx="113475" cy="78150"/>
            </a:xfrm>
            <a:custGeom>
              <a:rect b="b" l="l" r="r" t="t"/>
              <a:pathLst>
                <a:path extrusionOk="0" h="3126" w="4539">
                  <a:moveTo>
                    <a:pt x="266" y="1"/>
                  </a:moveTo>
                  <a:cubicBezTo>
                    <a:pt x="178" y="1"/>
                    <a:pt x="89" y="74"/>
                    <a:pt x="1" y="251"/>
                  </a:cubicBezTo>
                  <a:cubicBezTo>
                    <a:pt x="1" y="554"/>
                    <a:pt x="152" y="705"/>
                    <a:pt x="303" y="705"/>
                  </a:cubicBezTo>
                  <a:cubicBezTo>
                    <a:pt x="303" y="1461"/>
                    <a:pt x="454" y="1915"/>
                    <a:pt x="1059" y="2067"/>
                  </a:cubicBezTo>
                  <a:cubicBezTo>
                    <a:pt x="1362" y="2067"/>
                    <a:pt x="1513" y="2218"/>
                    <a:pt x="1362" y="2520"/>
                  </a:cubicBezTo>
                  <a:cubicBezTo>
                    <a:pt x="1765" y="2924"/>
                    <a:pt x="2169" y="3125"/>
                    <a:pt x="2617" y="3125"/>
                  </a:cubicBezTo>
                  <a:cubicBezTo>
                    <a:pt x="2841" y="3125"/>
                    <a:pt x="3076" y="3075"/>
                    <a:pt x="3329" y="2974"/>
                  </a:cubicBezTo>
                  <a:lnTo>
                    <a:pt x="3480" y="2672"/>
                  </a:lnTo>
                  <a:lnTo>
                    <a:pt x="3782" y="2672"/>
                  </a:lnTo>
                  <a:cubicBezTo>
                    <a:pt x="4085" y="2520"/>
                    <a:pt x="4236" y="2218"/>
                    <a:pt x="4539" y="1915"/>
                  </a:cubicBezTo>
                  <a:cubicBezTo>
                    <a:pt x="4236" y="1764"/>
                    <a:pt x="4085" y="1461"/>
                    <a:pt x="3782" y="1310"/>
                  </a:cubicBezTo>
                  <a:cubicBezTo>
                    <a:pt x="2572" y="1310"/>
                    <a:pt x="1362" y="1159"/>
                    <a:pt x="454" y="100"/>
                  </a:cubicBezTo>
                  <a:cubicBezTo>
                    <a:pt x="392" y="37"/>
                    <a:pt x="329" y="1"/>
                    <a:pt x="26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20"/>
            <p:cNvSpPr/>
            <p:nvPr/>
          </p:nvSpPr>
          <p:spPr>
            <a:xfrm>
              <a:off x="3724900" y="3298050"/>
              <a:ext cx="98300" cy="84550"/>
            </a:xfrm>
            <a:custGeom>
              <a:rect b="b" l="l" r="r" t="t"/>
              <a:pathLst>
                <a:path extrusionOk="0" h="3382" w="3932">
                  <a:moveTo>
                    <a:pt x="303" y="0"/>
                  </a:moveTo>
                  <a:cubicBezTo>
                    <a:pt x="0" y="2118"/>
                    <a:pt x="1816" y="2723"/>
                    <a:pt x="3177" y="3328"/>
                  </a:cubicBezTo>
                  <a:cubicBezTo>
                    <a:pt x="3268" y="3365"/>
                    <a:pt x="3348" y="3381"/>
                    <a:pt x="3418" y="3381"/>
                  </a:cubicBezTo>
                  <a:cubicBezTo>
                    <a:pt x="3931" y="3381"/>
                    <a:pt x="3915" y="2481"/>
                    <a:pt x="3782" y="1816"/>
                  </a:cubicBezTo>
                  <a:cubicBezTo>
                    <a:pt x="2269" y="1816"/>
                    <a:pt x="1362" y="757"/>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20"/>
            <p:cNvSpPr/>
            <p:nvPr/>
          </p:nvSpPr>
          <p:spPr>
            <a:xfrm>
              <a:off x="979350" y="1281925"/>
              <a:ext cx="79425" cy="72325"/>
            </a:xfrm>
            <a:custGeom>
              <a:rect b="b" l="l" r="r" t="t"/>
              <a:pathLst>
                <a:path extrusionOk="0" h="2893" w="3177">
                  <a:moveTo>
                    <a:pt x="1533" y="0"/>
                  </a:moveTo>
                  <a:cubicBezTo>
                    <a:pt x="1198" y="0"/>
                    <a:pt x="873" y="151"/>
                    <a:pt x="605" y="472"/>
                  </a:cubicBezTo>
                  <a:cubicBezTo>
                    <a:pt x="0" y="1077"/>
                    <a:pt x="151" y="2590"/>
                    <a:pt x="1815" y="2893"/>
                  </a:cubicBezTo>
                  <a:cubicBezTo>
                    <a:pt x="2723" y="2893"/>
                    <a:pt x="2723" y="1985"/>
                    <a:pt x="3177" y="1380"/>
                  </a:cubicBezTo>
                  <a:cubicBezTo>
                    <a:pt x="2786" y="501"/>
                    <a:pt x="2143" y="0"/>
                    <a:pt x="153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20"/>
            <p:cNvSpPr/>
            <p:nvPr/>
          </p:nvSpPr>
          <p:spPr>
            <a:xfrm>
              <a:off x="7215475" y="4685950"/>
              <a:ext cx="83225" cy="68550"/>
            </a:xfrm>
            <a:custGeom>
              <a:rect b="b" l="l" r="r" t="t"/>
              <a:pathLst>
                <a:path extrusionOk="0" h="2742" w="3329">
                  <a:moveTo>
                    <a:pt x="1967" y="1"/>
                  </a:moveTo>
                  <a:cubicBezTo>
                    <a:pt x="1362" y="1"/>
                    <a:pt x="1059" y="303"/>
                    <a:pt x="756" y="757"/>
                  </a:cubicBezTo>
                  <a:cubicBezTo>
                    <a:pt x="756" y="1362"/>
                    <a:pt x="454" y="1816"/>
                    <a:pt x="0" y="2118"/>
                  </a:cubicBezTo>
                  <a:cubicBezTo>
                    <a:pt x="108" y="2602"/>
                    <a:pt x="291" y="2742"/>
                    <a:pt x="511" y="2742"/>
                  </a:cubicBezTo>
                  <a:cubicBezTo>
                    <a:pt x="813" y="2742"/>
                    <a:pt x="1184" y="2475"/>
                    <a:pt x="1515" y="2475"/>
                  </a:cubicBezTo>
                  <a:cubicBezTo>
                    <a:pt x="1620" y="2475"/>
                    <a:pt x="1722" y="2502"/>
                    <a:pt x="1815" y="2572"/>
                  </a:cubicBezTo>
                  <a:cubicBezTo>
                    <a:pt x="1916" y="2583"/>
                    <a:pt x="2010" y="2589"/>
                    <a:pt x="2096" y="2589"/>
                  </a:cubicBezTo>
                  <a:cubicBezTo>
                    <a:pt x="3178" y="2589"/>
                    <a:pt x="3188" y="1749"/>
                    <a:pt x="3328" y="908"/>
                  </a:cubicBezTo>
                  <a:cubicBezTo>
                    <a:pt x="2874" y="606"/>
                    <a:pt x="2420" y="303"/>
                    <a:pt x="1967" y="152"/>
                  </a:cubicBezTo>
                  <a:lnTo>
                    <a:pt x="1967"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20"/>
            <p:cNvSpPr/>
            <p:nvPr/>
          </p:nvSpPr>
          <p:spPr>
            <a:xfrm>
              <a:off x="5854025" y="4738900"/>
              <a:ext cx="109700" cy="45000"/>
            </a:xfrm>
            <a:custGeom>
              <a:rect b="b" l="l" r="r" t="t"/>
              <a:pathLst>
                <a:path extrusionOk="0" h="1800" w="4388">
                  <a:moveTo>
                    <a:pt x="303" y="0"/>
                  </a:moveTo>
                  <a:cubicBezTo>
                    <a:pt x="1" y="303"/>
                    <a:pt x="1" y="606"/>
                    <a:pt x="152" y="1059"/>
                  </a:cubicBezTo>
                  <a:cubicBezTo>
                    <a:pt x="964" y="1510"/>
                    <a:pt x="1776" y="1800"/>
                    <a:pt x="2619" y="1800"/>
                  </a:cubicBezTo>
                  <a:cubicBezTo>
                    <a:pt x="3191" y="1800"/>
                    <a:pt x="3777" y="1667"/>
                    <a:pt x="4388" y="1362"/>
                  </a:cubicBezTo>
                  <a:cubicBezTo>
                    <a:pt x="4085" y="1059"/>
                    <a:pt x="3782" y="757"/>
                    <a:pt x="3631" y="454"/>
                  </a:cubicBezTo>
                  <a:cubicBezTo>
                    <a:pt x="2421" y="303"/>
                    <a:pt x="1362" y="152"/>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20"/>
            <p:cNvSpPr/>
            <p:nvPr/>
          </p:nvSpPr>
          <p:spPr>
            <a:xfrm>
              <a:off x="5494775" y="3852400"/>
              <a:ext cx="64300" cy="95375"/>
            </a:xfrm>
            <a:custGeom>
              <a:rect b="b" l="l" r="r" t="t"/>
              <a:pathLst>
                <a:path extrusionOk="0" h="3815" w="2572">
                  <a:moveTo>
                    <a:pt x="1775" y="1"/>
                  </a:moveTo>
                  <a:cubicBezTo>
                    <a:pt x="1690" y="1"/>
                    <a:pt x="1601" y="19"/>
                    <a:pt x="1513" y="63"/>
                  </a:cubicBezTo>
                  <a:cubicBezTo>
                    <a:pt x="1210" y="214"/>
                    <a:pt x="908" y="517"/>
                    <a:pt x="756" y="820"/>
                  </a:cubicBezTo>
                  <a:cubicBezTo>
                    <a:pt x="0" y="1878"/>
                    <a:pt x="0" y="3089"/>
                    <a:pt x="908" y="3694"/>
                  </a:cubicBezTo>
                  <a:cubicBezTo>
                    <a:pt x="1046" y="3777"/>
                    <a:pt x="1185" y="3814"/>
                    <a:pt x="1320" y="3814"/>
                  </a:cubicBezTo>
                  <a:cubicBezTo>
                    <a:pt x="1921" y="3814"/>
                    <a:pt x="2448" y="3073"/>
                    <a:pt x="2572" y="2332"/>
                  </a:cubicBezTo>
                  <a:cubicBezTo>
                    <a:pt x="2269" y="2181"/>
                    <a:pt x="1967" y="2181"/>
                    <a:pt x="1513" y="2030"/>
                  </a:cubicBezTo>
                  <a:cubicBezTo>
                    <a:pt x="1361" y="1273"/>
                    <a:pt x="2118" y="820"/>
                    <a:pt x="2269" y="214"/>
                  </a:cubicBezTo>
                  <a:cubicBezTo>
                    <a:pt x="2162" y="108"/>
                    <a:pt x="1980" y="1"/>
                    <a:pt x="1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20"/>
            <p:cNvSpPr/>
            <p:nvPr/>
          </p:nvSpPr>
          <p:spPr>
            <a:xfrm>
              <a:off x="4016100" y="3611925"/>
              <a:ext cx="98350" cy="83225"/>
            </a:xfrm>
            <a:custGeom>
              <a:rect b="b" l="l" r="r" t="t"/>
              <a:pathLst>
                <a:path extrusionOk="0" h="3329" w="3934">
                  <a:moveTo>
                    <a:pt x="1059" y="1"/>
                  </a:moveTo>
                  <a:cubicBezTo>
                    <a:pt x="757" y="1"/>
                    <a:pt x="454" y="1"/>
                    <a:pt x="303" y="303"/>
                  </a:cubicBezTo>
                  <a:cubicBezTo>
                    <a:pt x="0" y="757"/>
                    <a:pt x="0" y="1362"/>
                    <a:pt x="152" y="1816"/>
                  </a:cubicBezTo>
                  <a:cubicBezTo>
                    <a:pt x="757" y="2573"/>
                    <a:pt x="1513" y="3178"/>
                    <a:pt x="2572" y="3329"/>
                  </a:cubicBezTo>
                  <a:cubicBezTo>
                    <a:pt x="3177" y="3178"/>
                    <a:pt x="3782" y="3026"/>
                    <a:pt x="3933" y="2119"/>
                  </a:cubicBezTo>
                  <a:cubicBezTo>
                    <a:pt x="3631" y="1665"/>
                    <a:pt x="3328" y="1211"/>
                    <a:pt x="2723" y="1211"/>
                  </a:cubicBezTo>
                  <a:cubicBezTo>
                    <a:pt x="2269" y="1211"/>
                    <a:pt x="1967" y="1211"/>
                    <a:pt x="1815" y="909"/>
                  </a:cubicBezTo>
                  <a:cubicBezTo>
                    <a:pt x="1664" y="757"/>
                    <a:pt x="1664" y="757"/>
                    <a:pt x="1513" y="606"/>
                  </a:cubicBezTo>
                  <a:cubicBezTo>
                    <a:pt x="1513" y="606"/>
                    <a:pt x="1513" y="455"/>
                    <a:pt x="1513" y="303"/>
                  </a:cubicBezTo>
                  <a:cubicBezTo>
                    <a:pt x="1362" y="152"/>
                    <a:pt x="1210" y="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20"/>
            <p:cNvSpPr/>
            <p:nvPr/>
          </p:nvSpPr>
          <p:spPr>
            <a:xfrm>
              <a:off x="5649825" y="5058475"/>
              <a:ext cx="109675" cy="52625"/>
            </a:xfrm>
            <a:custGeom>
              <a:rect b="b" l="l" r="r" t="t"/>
              <a:pathLst>
                <a:path extrusionOk="0" h="2105" w="4387">
                  <a:moveTo>
                    <a:pt x="3392" y="0"/>
                  </a:moveTo>
                  <a:cubicBezTo>
                    <a:pt x="1792" y="0"/>
                    <a:pt x="632" y="652"/>
                    <a:pt x="0" y="2042"/>
                  </a:cubicBezTo>
                  <a:cubicBezTo>
                    <a:pt x="177" y="2086"/>
                    <a:pt x="342" y="2105"/>
                    <a:pt x="493" y="2105"/>
                  </a:cubicBezTo>
                  <a:cubicBezTo>
                    <a:pt x="858" y="2105"/>
                    <a:pt x="1148" y="1998"/>
                    <a:pt x="1362" y="1891"/>
                  </a:cubicBezTo>
                  <a:cubicBezTo>
                    <a:pt x="2118" y="1437"/>
                    <a:pt x="2874" y="1286"/>
                    <a:pt x="3631" y="1134"/>
                  </a:cubicBezTo>
                  <a:cubicBezTo>
                    <a:pt x="4084" y="832"/>
                    <a:pt x="4387" y="529"/>
                    <a:pt x="4387" y="75"/>
                  </a:cubicBezTo>
                  <a:cubicBezTo>
                    <a:pt x="4039" y="26"/>
                    <a:pt x="3707" y="0"/>
                    <a:pt x="339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20"/>
            <p:cNvSpPr/>
            <p:nvPr/>
          </p:nvSpPr>
          <p:spPr>
            <a:xfrm>
              <a:off x="7083100" y="4447425"/>
              <a:ext cx="79450" cy="74650"/>
            </a:xfrm>
            <a:custGeom>
              <a:rect b="b" l="l" r="r" t="t"/>
              <a:pathLst>
                <a:path extrusionOk="0" h="2986" w="3178">
                  <a:moveTo>
                    <a:pt x="2715" y="0"/>
                  </a:moveTo>
                  <a:cubicBezTo>
                    <a:pt x="862" y="0"/>
                    <a:pt x="431" y="1307"/>
                    <a:pt x="1" y="2886"/>
                  </a:cubicBezTo>
                  <a:cubicBezTo>
                    <a:pt x="126" y="2948"/>
                    <a:pt x="225" y="2985"/>
                    <a:pt x="309" y="2985"/>
                  </a:cubicBezTo>
                  <a:cubicBezTo>
                    <a:pt x="429" y="2985"/>
                    <a:pt x="517" y="2912"/>
                    <a:pt x="606" y="2735"/>
                  </a:cubicBezTo>
                  <a:lnTo>
                    <a:pt x="2118" y="2432"/>
                  </a:lnTo>
                  <a:cubicBezTo>
                    <a:pt x="2118" y="1978"/>
                    <a:pt x="2572" y="1827"/>
                    <a:pt x="2724" y="1373"/>
                  </a:cubicBezTo>
                  <a:cubicBezTo>
                    <a:pt x="2875" y="1222"/>
                    <a:pt x="2875" y="1071"/>
                    <a:pt x="3026" y="919"/>
                  </a:cubicBezTo>
                  <a:cubicBezTo>
                    <a:pt x="2875" y="768"/>
                    <a:pt x="3026" y="617"/>
                    <a:pt x="3177" y="314"/>
                  </a:cubicBezTo>
                  <a:cubicBezTo>
                    <a:pt x="3177" y="314"/>
                    <a:pt x="3026" y="163"/>
                    <a:pt x="3026" y="12"/>
                  </a:cubicBezTo>
                  <a:cubicBezTo>
                    <a:pt x="2918" y="4"/>
                    <a:pt x="2814" y="0"/>
                    <a:pt x="271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20"/>
            <p:cNvSpPr/>
            <p:nvPr/>
          </p:nvSpPr>
          <p:spPr>
            <a:xfrm>
              <a:off x="2302950" y="779400"/>
              <a:ext cx="75675" cy="64650"/>
            </a:xfrm>
            <a:custGeom>
              <a:rect b="b" l="l" r="r" t="t"/>
              <a:pathLst>
                <a:path extrusionOk="0" h="2586" w="3027">
                  <a:moveTo>
                    <a:pt x="1060" y="0"/>
                  </a:moveTo>
                  <a:cubicBezTo>
                    <a:pt x="455" y="0"/>
                    <a:pt x="152" y="303"/>
                    <a:pt x="1" y="757"/>
                  </a:cubicBezTo>
                  <a:cubicBezTo>
                    <a:pt x="455" y="1362"/>
                    <a:pt x="757" y="1967"/>
                    <a:pt x="1211" y="2270"/>
                  </a:cubicBezTo>
                  <a:cubicBezTo>
                    <a:pt x="1398" y="2457"/>
                    <a:pt x="1643" y="2586"/>
                    <a:pt x="1909" y="2586"/>
                  </a:cubicBezTo>
                  <a:cubicBezTo>
                    <a:pt x="2074" y="2586"/>
                    <a:pt x="2248" y="2536"/>
                    <a:pt x="2421" y="2421"/>
                  </a:cubicBezTo>
                  <a:cubicBezTo>
                    <a:pt x="3026" y="1816"/>
                    <a:pt x="2724" y="1362"/>
                    <a:pt x="2421" y="908"/>
                  </a:cubicBezTo>
                  <a:lnTo>
                    <a:pt x="2118" y="908"/>
                  </a:lnTo>
                  <a:cubicBezTo>
                    <a:pt x="1967" y="757"/>
                    <a:pt x="1967" y="606"/>
                    <a:pt x="1967" y="454"/>
                  </a:cubicBezTo>
                  <a:cubicBezTo>
                    <a:pt x="1665" y="303"/>
                    <a:pt x="1362" y="152"/>
                    <a:pt x="106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20"/>
            <p:cNvSpPr/>
            <p:nvPr/>
          </p:nvSpPr>
          <p:spPr>
            <a:xfrm>
              <a:off x="3694650" y="3951225"/>
              <a:ext cx="75650" cy="48150"/>
            </a:xfrm>
            <a:custGeom>
              <a:rect b="b" l="l" r="r" t="t"/>
              <a:pathLst>
                <a:path extrusionOk="0" h="1926" w="3026">
                  <a:moveTo>
                    <a:pt x="1234" y="0"/>
                  </a:moveTo>
                  <a:cubicBezTo>
                    <a:pt x="859" y="0"/>
                    <a:pt x="451" y="121"/>
                    <a:pt x="0" y="346"/>
                  </a:cubicBezTo>
                  <a:cubicBezTo>
                    <a:pt x="386" y="1245"/>
                    <a:pt x="989" y="1926"/>
                    <a:pt x="1995" y="1926"/>
                  </a:cubicBezTo>
                  <a:cubicBezTo>
                    <a:pt x="2174" y="1926"/>
                    <a:pt x="2366" y="1904"/>
                    <a:pt x="2572" y="1858"/>
                  </a:cubicBezTo>
                  <a:cubicBezTo>
                    <a:pt x="2874" y="1707"/>
                    <a:pt x="3026" y="1253"/>
                    <a:pt x="2874" y="1102"/>
                  </a:cubicBezTo>
                  <a:cubicBezTo>
                    <a:pt x="2400" y="343"/>
                    <a:pt x="1865" y="0"/>
                    <a:pt x="12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20"/>
            <p:cNvSpPr/>
            <p:nvPr/>
          </p:nvSpPr>
          <p:spPr>
            <a:xfrm>
              <a:off x="5895625" y="3982550"/>
              <a:ext cx="71875" cy="75650"/>
            </a:xfrm>
            <a:custGeom>
              <a:rect b="b" l="l" r="r" t="t"/>
              <a:pathLst>
                <a:path extrusionOk="0" h="3026" w="2875">
                  <a:moveTo>
                    <a:pt x="2572" y="0"/>
                  </a:moveTo>
                  <a:cubicBezTo>
                    <a:pt x="303" y="454"/>
                    <a:pt x="1" y="908"/>
                    <a:pt x="303" y="3026"/>
                  </a:cubicBezTo>
                  <a:cubicBezTo>
                    <a:pt x="757" y="2723"/>
                    <a:pt x="1211" y="2572"/>
                    <a:pt x="1665" y="2269"/>
                  </a:cubicBezTo>
                  <a:cubicBezTo>
                    <a:pt x="1362" y="1362"/>
                    <a:pt x="2875" y="1059"/>
                    <a:pt x="257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20"/>
            <p:cNvSpPr/>
            <p:nvPr/>
          </p:nvSpPr>
          <p:spPr>
            <a:xfrm>
              <a:off x="5744350" y="5073000"/>
              <a:ext cx="71875" cy="70575"/>
            </a:xfrm>
            <a:custGeom>
              <a:rect b="b" l="l" r="r" t="t"/>
              <a:pathLst>
                <a:path extrusionOk="0" h="2823" w="2875">
                  <a:moveTo>
                    <a:pt x="1518" y="0"/>
                  </a:moveTo>
                  <a:cubicBezTo>
                    <a:pt x="1164" y="0"/>
                    <a:pt x="809" y="74"/>
                    <a:pt x="455" y="251"/>
                  </a:cubicBezTo>
                  <a:cubicBezTo>
                    <a:pt x="152" y="553"/>
                    <a:pt x="152" y="856"/>
                    <a:pt x="1" y="1310"/>
                  </a:cubicBezTo>
                  <a:cubicBezTo>
                    <a:pt x="606" y="1763"/>
                    <a:pt x="1211" y="2369"/>
                    <a:pt x="1665" y="2822"/>
                  </a:cubicBezTo>
                  <a:cubicBezTo>
                    <a:pt x="2875" y="2066"/>
                    <a:pt x="2572" y="1158"/>
                    <a:pt x="2270" y="100"/>
                  </a:cubicBezTo>
                  <a:cubicBezTo>
                    <a:pt x="2019" y="37"/>
                    <a:pt x="1769" y="0"/>
                    <a:pt x="15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20"/>
            <p:cNvSpPr/>
            <p:nvPr/>
          </p:nvSpPr>
          <p:spPr>
            <a:xfrm>
              <a:off x="6723825" y="4434675"/>
              <a:ext cx="68100" cy="58425"/>
            </a:xfrm>
            <a:custGeom>
              <a:rect b="b" l="l" r="r" t="t"/>
              <a:pathLst>
                <a:path extrusionOk="0" h="2337" w="2724">
                  <a:moveTo>
                    <a:pt x="1853" y="0"/>
                  </a:moveTo>
                  <a:cubicBezTo>
                    <a:pt x="870" y="0"/>
                    <a:pt x="484" y="1038"/>
                    <a:pt x="1" y="1883"/>
                  </a:cubicBezTo>
                  <a:cubicBezTo>
                    <a:pt x="379" y="2186"/>
                    <a:pt x="757" y="2337"/>
                    <a:pt x="1135" y="2337"/>
                  </a:cubicBezTo>
                  <a:cubicBezTo>
                    <a:pt x="1514" y="2337"/>
                    <a:pt x="1892" y="2186"/>
                    <a:pt x="2270" y="1883"/>
                  </a:cubicBezTo>
                  <a:cubicBezTo>
                    <a:pt x="2421" y="1278"/>
                    <a:pt x="2724" y="824"/>
                    <a:pt x="2724" y="219"/>
                  </a:cubicBezTo>
                  <a:cubicBezTo>
                    <a:pt x="2388" y="66"/>
                    <a:pt x="2101" y="0"/>
                    <a:pt x="185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20"/>
            <p:cNvSpPr/>
            <p:nvPr/>
          </p:nvSpPr>
          <p:spPr>
            <a:xfrm>
              <a:off x="2408850" y="3517825"/>
              <a:ext cx="60525" cy="45500"/>
            </a:xfrm>
            <a:custGeom>
              <a:rect b="b" l="l" r="r" t="t"/>
              <a:pathLst>
                <a:path extrusionOk="0" h="1820" w="2421">
                  <a:moveTo>
                    <a:pt x="1207" y="0"/>
                  </a:moveTo>
                  <a:cubicBezTo>
                    <a:pt x="866" y="0"/>
                    <a:pt x="509" y="151"/>
                    <a:pt x="152" y="437"/>
                  </a:cubicBezTo>
                  <a:cubicBezTo>
                    <a:pt x="0" y="437"/>
                    <a:pt x="0" y="1042"/>
                    <a:pt x="152" y="1345"/>
                  </a:cubicBezTo>
                  <a:cubicBezTo>
                    <a:pt x="476" y="1669"/>
                    <a:pt x="844" y="1819"/>
                    <a:pt x="1231" y="1819"/>
                  </a:cubicBezTo>
                  <a:cubicBezTo>
                    <a:pt x="1567" y="1819"/>
                    <a:pt x="1918" y="1706"/>
                    <a:pt x="2269" y="1496"/>
                  </a:cubicBezTo>
                  <a:cubicBezTo>
                    <a:pt x="2421" y="1345"/>
                    <a:pt x="2269" y="891"/>
                    <a:pt x="2269" y="588"/>
                  </a:cubicBezTo>
                  <a:cubicBezTo>
                    <a:pt x="1950" y="189"/>
                    <a:pt x="1588" y="0"/>
                    <a:pt x="12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20"/>
            <p:cNvSpPr/>
            <p:nvPr/>
          </p:nvSpPr>
          <p:spPr>
            <a:xfrm>
              <a:off x="5797300" y="4663275"/>
              <a:ext cx="49200" cy="64300"/>
            </a:xfrm>
            <a:custGeom>
              <a:rect b="b" l="l" r="r" t="t"/>
              <a:pathLst>
                <a:path extrusionOk="0" h="2572" w="1968">
                  <a:moveTo>
                    <a:pt x="1" y="0"/>
                  </a:moveTo>
                  <a:cubicBezTo>
                    <a:pt x="1" y="908"/>
                    <a:pt x="1" y="1815"/>
                    <a:pt x="757" y="2572"/>
                  </a:cubicBezTo>
                  <a:cubicBezTo>
                    <a:pt x="1967" y="756"/>
                    <a:pt x="1816" y="454"/>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20"/>
            <p:cNvSpPr/>
            <p:nvPr/>
          </p:nvSpPr>
          <p:spPr>
            <a:xfrm>
              <a:off x="2885350" y="1790500"/>
              <a:ext cx="60525" cy="49125"/>
            </a:xfrm>
            <a:custGeom>
              <a:rect b="b" l="l" r="r" t="t"/>
              <a:pathLst>
                <a:path extrusionOk="0" h="1965" w="2421">
                  <a:moveTo>
                    <a:pt x="1061" y="1"/>
                  </a:moveTo>
                  <a:cubicBezTo>
                    <a:pt x="923" y="1"/>
                    <a:pt x="771" y="31"/>
                    <a:pt x="605" y="97"/>
                  </a:cubicBezTo>
                  <a:cubicBezTo>
                    <a:pt x="152" y="399"/>
                    <a:pt x="0" y="702"/>
                    <a:pt x="152" y="1156"/>
                  </a:cubicBezTo>
                  <a:cubicBezTo>
                    <a:pt x="386" y="1742"/>
                    <a:pt x="893" y="1965"/>
                    <a:pt x="1392" y="1965"/>
                  </a:cubicBezTo>
                  <a:cubicBezTo>
                    <a:pt x="1536" y="1965"/>
                    <a:pt x="1680" y="1946"/>
                    <a:pt x="1816" y="1912"/>
                  </a:cubicBezTo>
                  <a:cubicBezTo>
                    <a:pt x="2421" y="1912"/>
                    <a:pt x="2269" y="1307"/>
                    <a:pt x="2118" y="853"/>
                  </a:cubicBezTo>
                  <a:cubicBezTo>
                    <a:pt x="1882" y="381"/>
                    <a:pt x="1554" y="1"/>
                    <a:pt x="106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20"/>
            <p:cNvSpPr/>
            <p:nvPr/>
          </p:nvSpPr>
          <p:spPr>
            <a:xfrm>
              <a:off x="2393725" y="3339650"/>
              <a:ext cx="64300" cy="52975"/>
            </a:xfrm>
            <a:custGeom>
              <a:rect b="b" l="l" r="r" t="t"/>
              <a:pathLst>
                <a:path extrusionOk="0" h="2119" w="2572">
                  <a:moveTo>
                    <a:pt x="1059" y="0"/>
                  </a:moveTo>
                  <a:cubicBezTo>
                    <a:pt x="1059" y="303"/>
                    <a:pt x="908" y="303"/>
                    <a:pt x="605" y="303"/>
                  </a:cubicBezTo>
                  <a:cubicBezTo>
                    <a:pt x="0" y="1211"/>
                    <a:pt x="454" y="1664"/>
                    <a:pt x="1210" y="1967"/>
                  </a:cubicBezTo>
                  <a:cubicBezTo>
                    <a:pt x="1362" y="2043"/>
                    <a:pt x="1551" y="2118"/>
                    <a:pt x="1721" y="2118"/>
                  </a:cubicBezTo>
                  <a:cubicBezTo>
                    <a:pt x="1891" y="2118"/>
                    <a:pt x="2042" y="2043"/>
                    <a:pt x="2118" y="1816"/>
                  </a:cubicBezTo>
                  <a:cubicBezTo>
                    <a:pt x="2118" y="1059"/>
                    <a:pt x="2572" y="0"/>
                    <a:pt x="105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20"/>
            <p:cNvSpPr/>
            <p:nvPr/>
          </p:nvSpPr>
          <p:spPr>
            <a:xfrm>
              <a:off x="5324575" y="3816000"/>
              <a:ext cx="56750" cy="44025"/>
            </a:xfrm>
            <a:custGeom>
              <a:rect b="b" l="l" r="r" t="t"/>
              <a:pathLst>
                <a:path extrusionOk="0" h="1761" w="2270">
                  <a:moveTo>
                    <a:pt x="1350" y="0"/>
                  </a:moveTo>
                  <a:cubicBezTo>
                    <a:pt x="1167" y="0"/>
                    <a:pt x="972" y="51"/>
                    <a:pt x="757" y="158"/>
                  </a:cubicBezTo>
                  <a:cubicBezTo>
                    <a:pt x="152" y="309"/>
                    <a:pt x="1" y="914"/>
                    <a:pt x="303" y="1368"/>
                  </a:cubicBezTo>
                  <a:cubicBezTo>
                    <a:pt x="399" y="1656"/>
                    <a:pt x="678" y="1761"/>
                    <a:pt x="946" y="1761"/>
                  </a:cubicBezTo>
                  <a:cubicBezTo>
                    <a:pt x="1100" y="1761"/>
                    <a:pt x="1252" y="1726"/>
                    <a:pt x="1362" y="1670"/>
                  </a:cubicBezTo>
                  <a:cubicBezTo>
                    <a:pt x="1967" y="1519"/>
                    <a:pt x="2270" y="1217"/>
                    <a:pt x="2270" y="460"/>
                  </a:cubicBezTo>
                  <a:cubicBezTo>
                    <a:pt x="1977" y="167"/>
                    <a:pt x="1684" y="0"/>
                    <a:pt x="135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20"/>
            <p:cNvSpPr/>
            <p:nvPr/>
          </p:nvSpPr>
          <p:spPr>
            <a:xfrm>
              <a:off x="1020925" y="1735450"/>
              <a:ext cx="56775" cy="46875"/>
            </a:xfrm>
            <a:custGeom>
              <a:rect b="b" l="l" r="r" t="t"/>
              <a:pathLst>
                <a:path extrusionOk="0" h="1875" w="2271">
                  <a:moveTo>
                    <a:pt x="834" y="0"/>
                  </a:moveTo>
                  <a:cubicBezTo>
                    <a:pt x="763" y="0"/>
                    <a:pt x="687" y="10"/>
                    <a:pt x="606" y="30"/>
                  </a:cubicBezTo>
                  <a:cubicBezTo>
                    <a:pt x="1" y="181"/>
                    <a:pt x="152" y="786"/>
                    <a:pt x="304" y="1089"/>
                  </a:cubicBezTo>
                  <a:cubicBezTo>
                    <a:pt x="566" y="1482"/>
                    <a:pt x="828" y="1875"/>
                    <a:pt x="1384" y="1875"/>
                  </a:cubicBezTo>
                  <a:cubicBezTo>
                    <a:pt x="1470" y="1875"/>
                    <a:pt x="1564" y="1865"/>
                    <a:pt x="1665" y="1845"/>
                  </a:cubicBezTo>
                  <a:cubicBezTo>
                    <a:pt x="2270" y="1543"/>
                    <a:pt x="1968" y="1089"/>
                    <a:pt x="1968" y="786"/>
                  </a:cubicBezTo>
                  <a:cubicBezTo>
                    <a:pt x="1575" y="393"/>
                    <a:pt x="1295" y="0"/>
                    <a:pt x="83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20"/>
            <p:cNvSpPr/>
            <p:nvPr/>
          </p:nvSpPr>
          <p:spPr>
            <a:xfrm>
              <a:off x="6587700" y="5014975"/>
              <a:ext cx="68100" cy="48225"/>
            </a:xfrm>
            <a:custGeom>
              <a:rect b="b" l="l" r="r" t="t"/>
              <a:pathLst>
                <a:path extrusionOk="0" h="1929" w="2724">
                  <a:moveTo>
                    <a:pt x="1664" y="0"/>
                  </a:moveTo>
                  <a:cubicBezTo>
                    <a:pt x="908" y="151"/>
                    <a:pt x="0" y="151"/>
                    <a:pt x="605" y="1362"/>
                  </a:cubicBezTo>
                  <a:lnTo>
                    <a:pt x="757" y="1362"/>
                  </a:lnTo>
                  <a:cubicBezTo>
                    <a:pt x="605" y="1362"/>
                    <a:pt x="605" y="1513"/>
                    <a:pt x="757" y="1664"/>
                  </a:cubicBezTo>
                  <a:cubicBezTo>
                    <a:pt x="757" y="1815"/>
                    <a:pt x="908" y="1815"/>
                    <a:pt x="1059" y="1815"/>
                  </a:cubicBezTo>
                  <a:cubicBezTo>
                    <a:pt x="1362" y="1891"/>
                    <a:pt x="1626" y="1929"/>
                    <a:pt x="1891" y="1929"/>
                  </a:cubicBezTo>
                  <a:cubicBezTo>
                    <a:pt x="2156" y="1929"/>
                    <a:pt x="2421" y="1891"/>
                    <a:pt x="2723" y="1815"/>
                  </a:cubicBezTo>
                  <a:cubicBezTo>
                    <a:pt x="2723" y="908"/>
                    <a:pt x="2723" y="151"/>
                    <a:pt x="166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20"/>
            <p:cNvSpPr/>
            <p:nvPr/>
          </p:nvSpPr>
          <p:spPr>
            <a:xfrm>
              <a:off x="741075" y="1122200"/>
              <a:ext cx="60550" cy="61875"/>
            </a:xfrm>
            <a:custGeom>
              <a:rect b="b" l="l" r="r" t="t"/>
              <a:pathLst>
                <a:path extrusionOk="0" h="2475" w="2422">
                  <a:moveTo>
                    <a:pt x="1311" y="1"/>
                  </a:moveTo>
                  <a:cubicBezTo>
                    <a:pt x="1235" y="1"/>
                    <a:pt x="1152" y="17"/>
                    <a:pt x="1060" y="54"/>
                  </a:cubicBezTo>
                  <a:cubicBezTo>
                    <a:pt x="1" y="357"/>
                    <a:pt x="606" y="1264"/>
                    <a:pt x="757" y="2021"/>
                  </a:cubicBezTo>
                  <a:cubicBezTo>
                    <a:pt x="757" y="2159"/>
                    <a:pt x="1139" y="2298"/>
                    <a:pt x="1436" y="2437"/>
                  </a:cubicBezTo>
                  <a:lnTo>
                    <a:pt x="1436" y="2437"/>
                  </a:lnTo>
                  <a:cubicBezTo>
                    <a:pt x="1992" y="2146"/>
                    <a:pt x="2276" y="1844"/>
                    <a:pt x="2421" y="1264"/>
                  </a:cubicBezTo>
                  <a:cubicBezTo>
                    <a:pt x="2023" y="866"/>
                    <a:pt x="1858" y="1"/>
                    <a:pt x="1311" y="1"/>
                  </a:cubicBezTo>
                  <a:close/>
                  <a:moveTo>
                    <a:pt x="1436" y="2437"/>
                  </a:moveTo>
                  <a:lnTo>
                    <a:pt x="1436" y="2437"/>
                  </a:lnTo>
                  <a:cubicBezTo>
                    <a:pt x="1412" y="2449"/>
                    <a:pt x="1387" y="2462"/>
                    <a:pt x="1362" y="2474"/>
                  </a:cubicBezTo>
                  <a:lnTo>
                    <a:pt x="1514" y="2474"/>
                  </a:lnTo>
                  <a:cubicBezTo>
                    <a:pt x="1489" y="2462"/>
                    <a:pt x="1463" y="2449"/>
                    <a:pt x="1436" y="2437"/>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20"/>
            <p:cNvSpPr/>
            <p:nvPr/>
          </p:nvSpPr>
          <p:spPr>
            <a:xfrm>
              <a:off x="2223550" y="3772450"/>
              <a:ext cx="60525" cy="36150"/>
            </a:xfrm>
            <a:custGeom>
              <a:rect b="b" l="l" r="r" t="t"/>
              <a:pathLst>
                <a:path extrusionOk="0" h="1446" w="2421">
                  <a:moveTo>
                    <a:pt x="1093" y="1"/>
                  </a:moveTo>
                  <a:cubicBezTo>
                    <a:pt x="874" y="1"/>
                    <a:pt x="656" y="34"/>
                    <a:pt x="454" y="85"/>
                  </a:cubicBezTo>
                  <a:cubicBezTo>
                    <a:pt x="0" y="236"/>
                    <a:pt x="0" y="690"/>
                    <a:pt x="303" y="841"/>
                  </a:cubicBezTo>
                  <a:cubicBezTo>
                    <a:pt x="605" y="1244"/>
                    <a:pt x="975" y="1446"/>
                    <a:pt x="1367" y="1446"/>
                  </a:cubicBezTo>
                  <a:cubicBezTo>
                    <a:pt x="1563" y="1446"/>
                    <a:pt x="1765" y="1396"/>
                    <a:pt x="1967" y="1295"/>
                  </a:cubicBezTo>
                  <a:cubicBezTo>
                    <a:pt x="2269" y="1143"/>
                    <a:pt x="2420" y="841"/>
                    <a:pt x="2269" y="538"/>
                  </a:cubicBezTo>
                  <a:cubicBezTo>
                    <a:pt x="1967" y="135"/>
                    <a:pt x="1530" y="1"/>
                    <a:pt x="109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20"/>
            <p:cNvSpPr/>
            <p:nvPr/>
          </p:nvSpPr>
          <p:spPr>
            <a:xfrm>
              <a:off x="1023175" y="1315225"/>
              <a:ext cx="65850" cy="61725"/>
            </a:xfrm>
            <a:custGeom>
              <a:rect b="b" l="l" r="r" t="t"/>
              <a:pathLst>
                <a:path extrusionOk="0" h="2469" w="2634">
                  <a:moveTo>
                    <a:pt x="998" y="0"/>
                  </a:moveTo>
                  <a:cubicBezTo>
                    <a:pt x="0" y="0"/>
                    <a:pt x="332" y="1021"/>
                    <a:pt x="62" y="1561"/>
                  </a:cubicBezTo>
                  <a:cubicBezTo>
                    <a:pt x="214" y="2166"/>
                    <a:pt x="667" y="2468"/>
                    <a:pt x="1272" y="2468"/>
                  </a:cubicBezTo>
                  <a:cubicBezTo>
                    <a:pt x="2634" y="2014"/>
                    <a:pt x="1424" y="1107"/>
                    <a:pt x="1726" y="502"/>
                  </a:cubicBezTo>
                  <a:cubicBezTo>
                    <a:pt x="1575" y="350"/>
                    <a:pt x="1424" y="199"/>
                    <a:pt x="1424" y="48"/>
                  </a:cubicBezTo>
                  <a:cubicBezTo>
                    <a:pt x="1260" y="15"/>
                    <a:pt x="1119" y="0"/>
                    <a:pt x="99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20"/>
            <p:cNvSpPr/>
            <p:nvPr/>
          </p:nvSpPr>
          <p:spPr>
            <a:xfrm>
              <a:off x="5517450" y="3799575"/>
              <a:ext cx="52975" cy="58200"/>
            </a:xfrm>
            <a:custGeom>
              <a:rect b="b" l="l" r="r" t="t"/>
              <a:pathLst>
                <a:path extrusionOk="0" h="2328" w="2119">
                  <a:moveTo>
                    <a:pt x="1579" y="0"/>
                  </a:moveTo>
                  <a:cubicBezTo>
                    <a:pt x="493" y="0"/>
                    <a:pt x="132" y="841"/>
                    <a:pt x="1" y="2025"/>
                  </a:cubicBezTo>
                  <a:cubicBezTo>
                    <a:pt x="303" y="2327"/>
                    <a:pt x="757" y="2176"/>
                    <a:pt x="1060" y="2327"/>
                  </a:cubicBezTo>
                  <a:lnTo>
                    <a:pt x="1362" y="2327"/>
                  </a:lnTo>
                  <a:cubicBezTo>
                    <a:pt x="1513" y="2176"/>
                    <a:pt x="1513" y="2025"/>
                    <a:pt x="1665" y="1874"/>
                  </a:cubicBezTo>
                  <a:cubicBezTo>
                    <a:pt x="1816" y="1269"/>
                    <a:pt x="1967" y="664"/>
                    <a:pt x="2118" y="58"/>
                  </a:cubicBezTo>
                  <a:cubicBezTo>
                    <a:pt x="1921" y="19"/>
                    <a:pt x="1742" y="0"/>
                    <a:pt x="15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20"/>
            <p:cNvSpPr/>
            <p:nvPr/>
          </p:nvSpPr>
          <p:spPr>
            <a:xfrm>
              <a:off x="5169525" y="4587300"/>
              <a:ext cx="52975" cy="45025"/>
            </a:xfrm>
            <a:custGeom>
              <a:rect b="b" l="l" r="r" t="t"/>
              <a:pathLst>
                <a:path extrusionOk="0" h="1801" w="2119">
                  <a:moveTo>
                    <a:pt x="1016" y="0"/>
                  </a:moveTo>
                  <a:cubicBezTo>
                    <a:pt x="823" y="0"/>
                    <a:pt x="628" y="49"/>
                    <a:pt x="455" y="165"/>
                  </a:cubicBezTo>
                  <a:cubicBezTo>
                    <a:pt x="1" y="467"/>
                    <a:pt x="1" y="921"/>
                    <a:pt x="303" y="1375"/>
                  </a:cubicBezTo>
                  <a:cubicBezTo>
                    <a:pt x="479" y="1639"/>
                    <a:pt x="706" y="1800"/>
                    <a:pt x="984" y="1800"/>
                  </a:cubicBezTo>
                  <a:cubicBezTo>
                    <a:pt x="1184" y="1800"/>
                    <a:pt x="1411" y="1716"/>
                    <a:pt x="1665" y="1526"/>
                  </a:cubicBezTo>
                  <a:cubicBezTo>
                    <a:pt x="1967" y="1224"/>
                    <a:pt x="2119" y="770"/>
                    <a:pt x="1816" y="316"/>
                  </a:cubicBezTo>
                  <a:cubicBezTo>
                    <a:pt x="1629" y="129"/>
                    <a:pt x="1326" y="0"/>
                    <a:pt x="101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20"/>
            <p:cNvSpPr/>
            <p:nvPr/>
          </p:nvSpPr>
          <p:spPr>
            <a:xfrm>
              <a:off x="5657375" y="4375850"/>
              <a:ext cx="49200" cy="43050"/>
            </a:xfrm>
            <a:custGeom>
              <a:rect b="b" l="l" r="r" t="t"/>
              <a:pathLst>
                <a:path extrusionOk="0" h="1722" w="1968">
                  <a:moveTo>
                    <a:pt x="1116" y="1"/>
                  </a:moveTo>
                  <a:cubicBezTo>
                    <a:pt x="908" y="1"/>
                    <a:pt x="681" y="76"/>
                    <a:pt x="454" y="152"/>
                  </a:cubicBezTo>
                  <a:cubicBezTo>
                    <a:pt x="152" y="454"/>
                    <a:pt x="1" y="908"/>
                    <a:pt x="303" y="1211"/>
                  </a:cubicBezTo>
                  <a:cubicBezTo>
                    <a:pt x="417" y="1551"/>
                    <a:pt x="700" y="1721"/>
                    <a:pt x="1026" y="1721"/>
                  </a:cubicBezTo>
                  <a:cubicBezTo>
                    <a:pt x="1135" y="1721"/>
                    <a:pt x="1249" y="1702"/>
                    <a:pt x="1362" y="1664"/>
                  </a:cubicBezTo>
                  <a:cubicBezTo>
                    <a:pt x="1967" y="1362"/>
                    <a:pt x="1967" y="757"/>
                    <a:pt x="1665" y="303"/>
                  </a:cubicBezTo>
                  <a:cubicBezTo>
                    <a:pt x="1513" y="76"/>
                    <a:pt x="1324" y="1"/>
                    <a:pt x="111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20"/>
            <p:cNvSpPr/>
            <p:nvPr/>
          </p:nvSpPr>
          <p:spPr>
            <a:xfrm>
              <a:off x="5040950" y="5306000"/>
              <a:ext cx="56750" cy="38150"/>
            </a:xfrm>
            <a:custGeom>
              <a:rect b="b" l="l" r="r" t="t"/>
              <a:pathLst>
                <a:path extrusionOk="0" h="1526" w="2270">
                  <a:moveTo>
                    <a:pt x="1125" y="1"/>
                  </a:moveTo>
                  <a:cubicBezTo>
                    <a:pt x="946" y="1"/>
                    <a:pt x="766" y="51"/>
                    <a:pt x="606" y="158"/>
                  </a:cubicBezTo>
                  <a:cubicBezTo>
                    <a:pt x="303" y="461"/>
                    <a:pt x="1" y="763"/>
                    <a:pt x="454" y="1066"/>
                  </a:cubicBezTo>
                  <a:cubicBezTo>
                    <a:pt x="747" y="1359"/>
                    <a:pt x="1040" y="1526"/>
                    <a:pt x="1374" y="1526"/>
                  </a:cubicBezTo>
                  <a:cubicBezTo>
                    <a:pt x="1557" y="1526"/>
                    <a:pt x="1753" y="1476"/>
                    <a:pt x="1967" y="1368"/>
                  </a:cubicBezTo>
                  <a:cubicBezTo>
                    <a:pt x="2270" y="1066"/>
                    <a:pt x="2270" y="763"/>
                    <a:pt x="1967" y="461"/>
                  </a:cubicBezTo>
                  <a:cubicBezTo>
                    <a:pt x="1772" y="168"/>
                    <a:pt x="1450" y="1"/>
                    <a:pt x="112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20"/>
            <p:cNvSpPr/>
            <p:nvPr/>
          </p:nvSpPr>
          <p:spPr>
            <a:xfrm>
              <a:off x="4821600" y="4504425"/>
              <a:ext cx="79450" cy="51450"/>
            </a:xfrm>
            <a:custGeom>
              <a:rect b="b" l="l" r="r" t="t"/>
              <a:pathLst>
                <a:path extrusionOk="0" h="2058" w="3178">
                  <a:moveTo>
                    <a:pt x="152" y="1"/>
                  </a:moveTo>
                  <a:lnTo>
                    <a:pt x="152" y="303"/>
                  </a:lnTo>
                  <a:lnTo>
                    <a:pt x="1" y="1211"/>
                  </a:lnTo>
                  <a:cubicBezTo>
                    <a:pt x="1" y="1362"/>
                    <a:pt x="152" y="1513"/>
                    <a:pt x="303" y="1665"/>
                  </a:cubicBezTo>
                  <a:cubicBezTo>
                    <a:pt x="591" y="1952"/>
                    <a:pt x="940" y="2058"/>
                    <a:pt x="1310" y="2058"/>
                  </a:cubicBezTo>
                  <a:cubicBezTo>
                    <a:pt x="1524" y="2058"/>
                    <a:pt x="1746" y="2023"/>
                    <a:pt x="1967" y="1967"/>
                  </a:cubicBezTo>
                  <a:cubicBezTo>
                    <a:pt x="2119" y="1816"/>
                    <a:pt x="2270" y="1816"/>
                    <a:pt x="2270" y="1665"/>
                  </a:cubicBezTo>
                  <a:cubicBezTo>
                    <a:pt x="2270" y="1513"/>
                    <a:pt x="2421" y="1362"/>
                    <a:pt x="2421" y="1211"/>
                  </a:cubicBezTo>
                  <a:cubicBezTo>
                    <a:pt x="2572" y="1211"/>
                    <a:pt x="2724" y="1060"/>
                    <a:pt x="2875" y="1060"/>
                  </a:cubicBezTo>
                  <a:cubicBezTo>
                    <a:pt x="3178" y="606"/>
                    <a:pt x="3178" y="455"/>
                    <a:pt x="2724" y="303"/>
                  </a:cubicBezTo>
                  <a:cubicBezTo>
                    <a:pt x="1816" y="152"/>
                    <a:pt x="1060"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20"/>
            <p:cNvSpPr/>
            <p:nvPr/>
          </p:nvSpPr>
          <p:spPr>
            <a:xfrm>
              <a:off x="971775" y="1627250"/>
              <a:ext cx="56750" cy="47125"/>
            </a:xfrm>
            <a:custGeom>
              <a:rect b="b" l="l" r="r" t="t"/>
              <a:pathLst>
                <a:path extrusionOk="0" h="1885" w="2270">
                  <a:moveTo>
                    <a:pt x="982" y="1"/>
                  </a:moveTo>
                  <a:cubicBezTo>
                    <a:pt x="859" y="1"/>
                    <a:pt x="732" y="38"/>
                    <a:pt x="606" y="122"/>
                  </a:cubicBezTo>
                  <a:cubicBezTo>
                    <a:pt x="0" y="425"/>
                    <a:pt x="303" y="879"/>
                    <a:pt x="606" y="1181"/>
                  </a:cubicBezTo>
                  <a:cubicBezTo>
                    <a:pt x="840" y="1533"/>
                    <a:pt x="1074" y="1884"/>
                    <a:pt x="1379" y="1884"/>
                  </a:cubicBezTo>
                  <a:cubicBezTo>
                    <a:pt x="1468" y="1884"/>
                    <a:pt x="1562" y="1854"/>
                    <a:pt x="1664" y="1786"/>
                  </a:cubicBezTo>
                  <a:cubicBezTo>
                    <a:pt x="2270" y="1332"/>
                    <a:pt x="2118" y="1030"/>
                    <a:pt x="1816" y="576"/>
                  </a:cubicBezTo>
                  <a:cubicBezTo>
                    <a:pt x="1598" y="249"/>
                    <a:pt x="1301" y="1"/>
                    <a:pt x="98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20"/>
            <p:cNvSpPr/>
            <p:nvPr/>
          </p:nvSpPr>
          <p:spPr>
            <a:xfrm>
              <a:off x="1989075" y="2155950"/>
              <a:ext cx="56750" cy="53300"/>
            </a:xfrm>
            <a:custGeom>
              <a:rect b="b" l="l" r="r" t="t"/>
              <a:pathLst>
                <a:path extrusionOk="0" h="2132" w="2270">
                  <a:moveTo>
                    <a:pt x="0" y="1"/>
                  </a:moveTo>
                  <a:cubicBezTo>
                    <a:pt x="428" y="999"/>
                    <a:pt x="587" y="2132"/>
                    <a:pt x="1744" y="2132"/>
                  </a:cubicBezTo>
                  <a:cubicBezTo>
                    <a:pt x="1815" y="2132"/>
                    <a:pt x="1889" y="2127"/>
                    <a:pt x="1967" y="2119"/>
                  </a:cubicBezTo>
                  <a:cubicBezTo>
                    <a:pt x="2118" y="1816"/>
                    <a:pt x="2269" y="1665"/>
                    <a:pt x="2269" y="1362"/>
                  </a:cubicBezTo>
                  <a:cubicBezTo>
                    <a:pt x="1815" y="455"/>
                    <a:pt x="1210"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20"/>
            <p:cNvSpPr/>
            <p:nvPr/>
          </p:nvSpPr>
          <p:spPr>
            <a:xfrm>
              <a:off x="3513125" y="3880450"/>
              <a:ext cx="75650" cy="37825"/>
            </a:xfrm>
            <a:custGeom>
              <a:rect b="b" l="l" r="r" t="t"/>
              <a:pathLst>
                <a:path extrusionOk="0" h="1513" w="3026">
                  <a:moveTo>
                    <a:pt x="2118" y="0"/>
                  </a:moveTo>
                  <a:cubicBezTo>
                    <a:pt x="1059" y="0"/>
                    <a:pt x="0" y="0"/>
                    <a:pt x="757" y="1513"/>
                  </a:cubicBezTo>
                  <a:cubicBezTo>
                    <a:pt x="1664" y="1362"/>
                    <a:pt x="3026" y="1513"/>
                    <a:pt x="211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20"/>
            <p:cNvSpPr/>
            <p:nvPr/>
          </p:nvSpPr>
          <p:spPr>
            <a:xfrm>
              <a:off x="4057700" y="3664875"/>
              <a:ext cx="91400" cy="42950"/>
            </a:xfrm>
            <a:custGeom>
              <a:rect b="b" l="l" r="r" t="t"/>
              <a:pathLst>
                <a:path extrusionOk="0" h="1718" w="3656">
                  <a:moveTo>
                    <a:pt x="2269" y="1"/>
                  </a:moveTo>
                  <a:cubicBezTo>
                    <a:pt x="1664" y="303"/>
                    <a:pt x="1210" y="606"/>
                    <a:pt x="605" y="908"/>
                  </a:cubicBezTo>
                  <a:cubicBezTo>
                    <a:pt x="151" y="908"/>
                    <a:pt x="0" y="1211"/>
                    <a:pt x="0" y="1513"/>
                  </a:cubicBezTo>
                  <a:cubicBezTo>
                    <a:pt x="454" y="1513"/>
                    <a:pt x="1059" y="1513"/>
                    <a:pt x="1664" y="1665"/>
                  </a:cubicBezTo>
                  <a:cubicBezTo>
                    <a:pt x="1934" y="1701"/>
                    <a:pt x="2155" y="1717"/>
                    <a:pt x="2333" y="1717"/>
                  </a:cubicBezTo>
                  <a:cubicBezTo>
                    <a:pt x="3656" y="1717"/>
                    <a:pt x="2669" y="800"/>
                    <a:pt x="226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20"/>
            <p:cNvSpPr/>
            <p:nvPr/>
          </p:nvSpPr>
          <p:spPr>
            <a:xfrm>
              <a:off x="1758375" y="2596950"/>
              <a:ext cx="60550" cy="44000"/>
            </a:xfrm>
            <a:custGeom>
              <a:rect b="b" l="l" r="r" t="t"/>
              <a:pathLst>
                <a:path extrusionOk="0" h="1760" w="2422">
                  <a:moveTo>
                    <a:pt x="968" y="0"/>
                  </a:moveTo>
                  <a:cubicBezTo>
                    <a:pt x="849" y="0"/>
                    <a:pt x="727" y="19"/>
                    <a:pt x="606" y="59"/>
                  </a:cubicBezTo>
                  <a:cubicBezTo>
                    <a:pt x="1" y="362"/>
                    <a:pt x="303" y="816"/>
                    <a:pt x="606" y="1270"/>
                  </a:cubicBezTo>
                  <a:cubicBezTo>
                    <a:pt x="787" y="1542"/>
                    <a:pt x="1023" y="1760"/>
                    <a:pt x="1281" y="1760"/>
                  </a:cubicBezTo>
                  <a:cubicBezTo>
                    <a:pt x="1453" y="1760"/>
                    <a:pt x="1634" y="1663"/>
                    <a:pt x="1816" y="1421"/>
                  </a:cubicBezTo>
                  <a:lnTo>
                    <a:pt x="1816" y="1572"/>
                  </a:lnTo>
                  <a:cubicBezTo>
                    <a:pt x="2421" y="1118"/>
                    <a:pt x="2270" y="816"/>
                    <a:pt x="1816" y="362"/>
                  </a:cubicBezTo>
                  <a:cubicBezTo>
                    <a:pt x="1595" y="141"/>
                    <a:pt x="1292" y="0"/>
                    <a:pt x="96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20"/>
            <p:cNvSpPr/>
            <p:nvPr/>
          </p:nvSpPr>
          <p:spPr>
            <a:xfrm>
              <a:off x="7177650" y="4734775"/>
              <a:ext cx="83225" cy="28725"/>
            </a:xfrm>
            <a:custGeom>
              <a:rect b="b" l="l" r="r" t="t"/>
              <a:pathLst>
                <a:path extrusionOk="0" h="1149" w="3329">
                  <a:moveTo>
                    <a:pt x="878" y="1"/>
                  </a:moveTo>
                  <a:cubicBezTo>
                    <a:pt x="561" y="1"/>
                    <a:pt x="281" y="130"/>
                    <a:pt x="0" y="317"/>
                  </a:cubicBezTo>
                  <a:cubicBezTo>
                    <a:pt x="675" y="702"/>
                    <a:pt x="1349" y="1149"/>
                    <a:pt x="2063" y="1149"/>
                  </a:cubicBezTo>
                  <a:cubicBezTo>
                    <a:pt x="2470" y="1149"/>
                    <a:pt x="2889" y="1004"/>
                    <a:pt x="3328" y="619"/>
                  </a:cubicBezTo>
                  <a:cubicBezTo>
                    <a:pt x="2723" y="468"/>
                    <a:pt x="2118" y="317"/>
                    <a:pt x="1513" y="165"/>
                  </a:cubicBezTo>
                  <a:cubicBezTo>
                    <a:pt x="1282" y="50"/>
                    <a:pt x="1073" y="1"/>
                    <a:pt x="878"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20"/>
            <p:cNvSpPr/>
            <p:nvPr/>
          </p:nvSpPr>
          <p:spPr>
            <a:xfrm>
              <a:off x="2571450" y="1535750"/>
              <a:ext cx="60550" cy="51125"/>
            </a:xfrm>
            <a:custGeom>
              <a:rect b="b" l="l" r="r" t="t"/>
              <a:pathLst>
                <a:path extrusionOk="0" h="2045" w="2422">
                  <a:moveTo>
                    <a:pt x="152" y="1"/>
                  </a:moveTo>
                  <a:cubicBezTo>
                    <a:pt x="1" y="757"/>
                    <a:pt x="455" y="1211"/>
                    <a:pt x="757" y="1816"/>
                  </a:cubicBezTo>
                  <a:cubicBezTo>
                    <a:pt x="1130" y="1816"/>
                    <a:pt x="1502" y="2045"/>
                    <a:pt x="1839" y="2045"/>
                  </a:cubicBezTo>
                  <a:cubicBezTo>
                    <a:pt x="2050" y="2045"/>
                    <a:pt x="2247" y="1955"/>
                    <a:pt x="2421" y="1665"/>
                  </a:cubicBezTo>
                  <a:cubicBezTo>
                    <a:pt x="1967" y="757"/>
                    <a:pt x="136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20"/>
            <p:cNvSpPr/>
            <p:nvPr/>
          </p:nvSpPr>
          <p:spPr>
            <a:xfrm>
              <a:off x="2049575" y="3032325"/>
              <a:ext cx="49200" cy="35400"/>
            </a:xfrm>
            <a:custGeom>
              <a:rect b="b" l="l" r="r" t="t"/>
              <a:pathLst>
                <a:path extrusionOk="0" h="1416" w="1968">
                  <a:moveTo>
                    <a:pt x="855" y="0"/>
                  </a:moveTo>
                  <a:cubicBezTo>
                    <a:pt x="772" y="0"/>
                    <a:pt x="689" y="13"/>
                    <a:pt x="606" y="41"/>
                  </a:cubicBezTo>
                  <a:cubicBezTo>
                    <a:pt x="152" y="343"/>
                    <a:pt x="1" y="797"/>
                    <a:pt x="454" y="1099"/>
                  </a:cubicBezTo>
                  <a:cubicBezTo>
                    <a:pt x="641" y="1286"/>
                    <a:pt x="886" y="1416"/>
                    <a:pt x="1153" y="1416"/>
                  </a:cubicBezTo>
                  <a:cubicBezTo>
                    <a:pt x="1318" y="1416"/>
                    <a:pt x="1491" y="1366"/>
                    <a:pt x="1665" y="1251"/>
                  </a:cubicBezTo>
                  <a:cubicBezTo>
                    <a:pt x="1967" y="1099"/>
                    <a:pt x="1967" y="797"/>
                    <a:pt x="1816" y="494"/>
                  </a:cubicBezTo>
                  <a:cubicBezTo>
                    <a:pt x="1569" y="247"/>
                    <a:pt x="1221" y="0"/>
                    <a:pt x="8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20"/>
            <p:cNvSpPr/>
            <p:nvPr/>
          </p:nvSpPr>
          <p:spPr>
            <a:xfrm>
              <a:off x="3376975" y="3037100"/>
              <a:ext cx="49200" cy="36325"/>
            </a:xfrm>
            <a:custGeom>
              <a:rect b="b" l="l" r="r" t="t"/>
              <a:pathLst>
                <a:path extrusionOk="0" h="1453" w="1968">
                  <a:moveTo>
                    <a:pt x="757" y="1"/>
                  </a:moveTo>
                  <a:cubicBezTo>
                    <a:pt x="152" y="152"/>
                    <a:pt x="1" y="757"/>
                    <a:pt x="303" y="1060"/>
                  </a:cubicBezTo>
                  <a:cubicBezTo>
                    <a:pt x="495" y="1347"/>
                    <a:pt x="808" y="1453"/>
                    <a:pt x="1089" y="1453"/>
                  </a:cubicBezTo>
                  <a:cubicBezTo>
                    <a:pt x="1251" y="1453"/>
                    <a:pt x="1403" y="1418"/>
                    <a:pt x="1513" y="1362"/>
                  </a:cubicBezTo>
                  <a:cubicBezTo>
                    <a:pt x="1967" y="1211"/>
                    <a:pt x="1967" y="908"/>
                    <a:pt x="1816" y="606"/>
                  </a:cubicBezTo>
                  <a:cubicBezTo>
                    <a:pt x="1513" y="152"/>
                    <a:pt x="1211" y="1"/>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20"/>
            <p:cNvSpPr/>
            <p:nvPr/>
          </p:nvSpPr>
          <p:spPr>
            <a:xfrm>
              <a:off x="2276475" y="752150"/>
              <a:ext cx="52975" cy="49975"/>
            </a:xfrm>
            <a:custGeom>
              <a:rect b="b" l="l" r="r" t="t"/>
              <a:pathLst>
                <a:path extrusionOk="0" h="1999" w="2119">
                  <a:moveTo>
                    <a:pt x="1033" y="1"/>
                  </a:moveTo>
                  <a:cubicBezTo>
                    <a:pt x="907" y="1"/>
                    <a:pt x="767" y="54"/>
                    <a:pt x="606" y="183"/>
                  </a:cubicBezTo>
                  <a:cubicBezTo>
                    <a:pt x="1" y="637"/>
                    <a:pt x="757" y="1393"/>
                    <a:pt x="1060" y="1998"/>
                  </a:cubicBezTo>
                  <a:cubicBezTo>
                    <a:pt x="1362" y="1696"/>
                    <a:pt x="1816" y="1393"/>
                    <a:pt x="2119" y="1090"/>
                  </a:cubicBezTo>
                  <a:cubicBezTo>
                    <a:pt x="1761" y="733"/>
                    <a:pt x="1498" y="1"/>
                    <a:pt x="103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20"/>
            <p:cNvSpPr/>
            <p:nvPr/>
          </p:nvSpPr>
          <p:spPr>
            <a:xfrm>
              <a:off x="4008525" y="3642200"/>
              <a:ext cx="64325" cy="60525"/>
            </a:xfrm>
            <a:custGeom>
              <a:rect b="b" l="l" r="r" t="t"/>
              <a:pathLst>
                <a:path extrusionOk="0" h="2421" w="2573">
                  <a:moveTo>
                    <a:pt x="303" y="0"/>
                  </a:moveTo>
                  <a:lnTo>
                    <a:pt x="1" y="151"/>
                  </a:lnTo>
                  <a:cubicBezTo>
                    <a:pt x="455" y="1059"/>
                    <a:pt x="757" y="2118"/>
                    <a:pt x="1967" y="2420"/>
                  </a:cubicBezTo>
                  <a:cubicBezTo>
                    <a:pt x="2118" y="2269"/>
                    <a:pt x="2421" y="2118"/>
                    <a:pt x="2572" y="1815"/>
                  </a:cubicBezTo>
                  <a:cubicBezTo>
                    <a:pt x="1816" y="1210"/>
                    <a:pt x="1211" y="605"/>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20"/>
            <p:cNvSpPr/>
            <p:nvPr/>
          </p:nvSpPr>
          <p:spPr>
            <a:xfrm>
              <a:off x="1777300" y="1209025"/>
              <a:ext cx="37825" cy="40825"/>
            </a:xfrm>
            <a:custGeom>
              <a:rect b="b" l="l" r="r" t="t"/>
              <a:pathLst>
                <a:path extrusionOk="0" h="1633" w="1513">
                  <a:moveTo>
                    <a:pt x="845" y="1"/>
                  </a:moveTo>
                  <a:cubicBezTo>
                    <a:pt x="767" y="1"/>
                    <a:pt x="686" y="20"/>
                    <a:pt x="605" y="60"/>
                  </a:cubicBezTo>
                  <a:cubicBezTo>
                    <a:pt x="151" y="363"/>
                    <a:pt x="0" y="817"/>
                    <a:pt x="303" y="1270"/>
                  </a:cubicBezTo>
                  <a:cubicBezTo>
                    <a:pt x="413" y="1492"/>
                    <a:pt x="605" y="1632"/>
                    <a:pt x="819" y="1632"/>
                  </a:cubicBezTo>
                  <a:cubicBezTo>
                    <a:pt x="897" y="1632"/>
                    <a:pt x="978" y="1614"/>
                    <a:pt x="1059" y="1573"/>
                  </a:cubicBezTo>
                  <a:cubicBezTo>
                    <a:pt x="1513" y="1270"/>
                    <a:pt x="1513" y="817"/>
                    <a:pt x="1513" y="363"/>
                  </a:cubicBezTo>
                  <a:lnTo>
                    <a:pt x="1362" y="363"/>
                  </a:lnTo>
                  <a:cubicBezTo>
                    <a:pt x="1251" y="141"/>
                    <a:pt x="1059" y="1"/>
                    <a:pt x="84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20"/>
            <p:cNvSpPr/>
            <p:nvPr/>
          </p:nvSpPr>
          <p:spPr>
            <a:xfrm>
              <a:off x="6769225" y="4440150"/>
              <a:ext cx="56750" cy="41625"/>
            </a:xfrm>
            <a:custGeom>
              <a:rect b="b" l="l" r="r" t="t"/>
              <a:pathLst>
                <a:path extrusionOk="0" h="1665" w="2270">
                  <a:moveTo>
                    <a:pt x="908" y="0"/>
                  </a:moveTo>
                  <a:cubicBezTo>
                    <a:pt x="151" y="454"/>
                    <a:pt x="0" y="908"/>
                    <a:pt x="454" y="1664"/>
                  </a:cubicBezTo>
                  <a:cubicBezTo>
                    <a:pt x="908" y="1513"/>
                    <a:pt x="1362" y="1210"/>
                    <a:pt x="1815" y="908"/>
                  </a:cubicBezTo>
                  <a:cubicBezTo>
                    <a:pt x="2269" y="0"/>
                    <a:pt x="1513" y="0"/>
                    <a:pt x="90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20"/>
            <p:cNvSpPr/>
            <p:nvPr/>
          </p:nvSpPr>
          <p:spPr>
            <a:xfrm>
              <a:off x="3637925" y="3139225"/>
              <a:ext cx="41625" cy="31250"/>
            </a:xfrm>
            <a:custGeom>
              <a:rect b="b" l="l" r="r" t="t"/>
              <a:pathLst>
                <a:path extrusionOk="0" h="1250" w="1665">
                  <a:moveTo>
                    <a:pt x="303" y="0"/>
                  </a:moveTo>
                  <a:cubicBezTo>
                    <a:pt x="151" y="303"/>
                    <a:pt x="0" y="454"/>
                    <a:pt x="0" y="605"/>
                  </a:cubicBezTo>
                  <a:cubicBezTo>
                    <a:pt x="374" y="979"/>
                    <a:pt x="645" y="1250"/>
                    <a:pt x="1066" y="1250"/>
                  </a:cubicBezTo>
                  <a:cubicBezTo>
                    <a:pt x="1157" y="1250"/>
                    <a:pt x="1254" y="1237"/>
                    <a:pt x="1362" y="1210"/>
                  </a:cubicBezTo>
                  <a:cubicBezTo>
                    <a:pt x="1513" y="1059"/>
                    <a:pt x="1664" y="756"/>
                    <a:pt x="1664" y="605"/>
                  </a:cubicBezTo>
                  <a:cubicBezTo>
                    <a:pt x="1362" y="0"/>
                    <a:pt x="908"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20"/>
            <p:cNvSpPr/>
            <p:nvPr/>
          </p:nvSpPr>
          <p:spPr>
            <a:xfrm>
              <a:off x="760000" y="2356400"/>
              <a:ext cx="37850" cy="31250"/>
            </a:xfrm>
            <a:custGeom>
              <a:rect b="b" l="l" r="r" t="t"/>
              <a:pathLst>
                <a:path extrusionOk="0" h="1250" w="1514">
                  <a:moveTo>
                    <a:pt x="454" y="0"/>
                  </a:moveTo>
                  <a:cubicBezTo>
                    <a:pt x="0" y="0"/>
                    <a:pt x="0" y="303"/>
                    <a:pt x="152" y="605"/>
                  </a:cubicBezTo>
                  <a:cubicBezTo>
                    <a:pt x="276" y="979"/>
                    <a:pt x="503" y="1250"/>
                    <a:pt x="917" y="1250"/>
                  </a:cubicBezTo>
                  <a:cubicBezTo>
                    <a:pt x="1006" y="1250"/>
                    <a:pt x="1103" y="1237"/>
                    <a:pt x="1210" y="1210"/>
                  </a:cubicBezTo>
                  <a:cubicBezTo>
                    <a:pt x="1210" y="1059"/>
                    <a:pt x="1513" y="757"/>
                    <a:pt x="1513" y="757"/>
                  </a:cubicBezTo>
                  <a:cubicBezTo>
                    <a:pt x="1362" y="303"/>
                    <a:pt x="908"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20"/>
            <p:cNvSpPr/>
            <p:nvPr/>
          </p:nvSpPr>
          <p:spPr>
            <a:xfrm>
              <a:off x="771350" y="1153800"/>
              <a:ext cx="49175" cy="40900"/>
            </a:xfrm>
            <a:custGeom>
              <a:rect b="b" l="l" r="r" t="t"/>
              <a:pathLst>
                <a:path extrusionOk="0" h="1636" w="1967">
                  <a:moveTo>
                    <a:pt x="1210" y="0"/>
                  </a:moveTo>
                  <a:cubicBezTo>
                    <a:pt x="605" y="303"/>
                    <a:pt x="0" y="454"/>
                    <a:pt x="303" y="1210"/>
                  </a:cubicBezTo>
                  <a:cubicBezTo>
                    <a:pt x="566" y="1474"/>
                    <a:pt x="881" y="1636"/>
                    <a:pt x="1158" y="1636"/>
                  </a:cubicBezTo>
                  <a:cubicBezTo>
                    <a:pt x="1358" y="1636"/>
                    <a:pt x="1537" y="1552"/>
                    <a:pt x="1664" y="1362"/>
                  </a:cubicBezTo>
                  <a:cubicBezTo>
                    <a:pt x="1967" y="908"/>
                    <a:pt x="1513" y="454"/>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20"/>
            <p:cNvSpPr/>
            <p:nvPr/>
          </p:nvSpPr>
          <p:spPr>
            <a:xfrm>
              <a:off x="1467175" y="2396975"/>
              <a:ext cx="37850" cy="32775"/>
            </a:xfrm>
            <a:custGeom>
              <a:rect b="b" l="l" r="r" t="t"/>
              <a:pathLst>
                <a:path extrusionOk="0" h="1311" w="1514">
                  <a:moveTo>
                    <a:pt x="689" y="1"/>
                  </a:moveTo>
                  <a:cubicBezTo>
                    <a:pt x="616" y="1"/>
                    <a:pt x="538" y="13"/>
                    <a:pt x="455" y="41"/>
                  </a:cubicBezTo>
                  <a:cubicBezTo>
                    <a:pt x="152" y="344"/>
                    <a:pt x="1" y="646"/>
                    <a:pt x="303" y="949"/>
                  </a:cubicBezTo>
                  <a:cubicBezTo>
                    <a:pt x="414" y="1170"/>
                    <a:pt x="606" y="1311"/>
                    <a:pt x="820" y="1311"/>
                  </a:cubicBezTo>
                  <a:cubicBezTo>
                    <a:pt x="898" y="1311"/>
                    <a:pt x="979" y="1292"/>
                    <a:pt x="1060" y="1251"/>
                  </a:cubicBezTo>
                  <a:cubicBezTo>
                    <a:pt x="1514" y="1100"/>
                    <a:pt x="1514" y="798"/>
                    <a:pt x="1362" y="495"/>
                  </a:cubicBezTo>
                  <a:cubicBezTo>
                    <a:pt x="1239" y="248"/>
                    <a:pt x="1014" y="1"/>
                    <a:pt x="68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20"/>
            <p:cNvSpPr/>
            <p:nvPr/>
          </p:nvSpPr>
          <p:spPr>
            <a:xfrm>
              <a:off x="3331600" y="3670350"/>
              <a:ext cx="37825" cy="28600"/>
            </a:xfrm>
            <a:custGeom>
              <a:rect b="b" l="l" r="r" t="t"/>
              <a:pathLst>
                <a:path extrusionOk="0" h="1144" w="1513">
                  <a:moveTo>
                    <a:pt x="745" y="0"/>
                  </a:moveTo>
                  <a:cubicBezTo>
                    <a:pt x="605" y="0"/>
                    <a:pt x="454" y="34"/>
                    <a:pt x="303" y="84"/>
                  </a:cubicBezTo>
                  <a:cubicBezTo>
                    <a:pt x="0" y="236"/>
                    <a:pt x="0" y="538"/>
                    <a:pt x="152" y="841"/>
                  </a:cubicBezTo>
                  <a:cubicBezTo>
                    <a:pt x="303" y="992"/>
                    <a:pt x="757" y="1143"/>
                    <a:pt x="1059" y="1143"/>
                  </a:cubicBezTo>
                  <a:cubicBezTo>
                    <a:pt x="1362" y="1143"/>
                    <a:pt x="1513" y="841"/>
                    <a:pt x="1362" y="387"/>
                  </a:cubicBezTo>
                  <a:lnTo>
                    <a:pt x="1362" y="387"/>
                  </a:lnTo>
                  <a:lnTo>
                    <a:pt x="1362" y="538"/>
                  </a:lnTo>
                  <a:cubicBezTo>
                    <a:pt x="1261" y="135"/>
                    <a:pt x="1026" y="0"/>
                    <a:pt x="74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20"/>
            <p:cNvSpPr/>
            <p:nvPr/>
          </p:nvSpPr>
          <p:spPr>
            <a:xfrm>
              <a:off x="5725450" y="5058975"/>
              <a:ext cx="75650" cy="39225"/>
            </a:xfrm>
            <a:custGeom>
              <a:rect b="b" l="l" r="r" t="t"/>
              <a:pathLst>
                <a:path extrusionOk="0" h="1569" w="3026">
                  <a:moveTo>
                    <a:pt x="1870" y="1"/>
                  </a:moveTo>
                  <a:cubicBezTo>
                    <a:pt x="1711" y="1"/>
                    <a:pt x="1541" y="20"/>
                    <a:pt x="1362" y="55"/>
                  </a:cubicBezTo>
                  <a:cubicBezTo>
                    <a:pt x="908" y="358"/>
                    <a:pt x="454" y="661"/>
                    <a:pt x="1" y="963"/>
                  </a:cubicBezTo>
                  <a:cubicBezTo>
                    <a:pt x="1" y="963"/>
                    <a:pt x="1" y="1114"/>
                    <a:pt x="1" y="1266"/>
                  </a:cubicBezTo>
                  <a:cubicBezTo>
                    <a:pt x="152" y="1417"/>
                    <a:pt x="303" y="1417"/>
                    <a:pt x="454" y="1417"/>
                  </a:cubicBezTo>
                  <a:lnTo>
                    <a:pt x="908" y="1568"/>
                  </a:lnTo>
                  <a:lnTo>
                    <a:pt x="1059" y="1266"/>
                  </a:lnTo>
                  <a:cubicBezTo>
                    <a:pt x="1664" y="963"/>
                    <a:pt x="2421" y="812"/>
                    <a:pt x="3026" y="661"/>
                  </a:cubicBezTo>
                  <a:cubicBezTo>
                    <a:pt x="2795" y="198"/>
                    <a:pt x="2387" y="1"/>
                    <a:pt x="187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20"/>
            <p:cNvSpPr/>
            <p:nvPr/>
          </p:nvSpPr>
          <p:spPr>
            <a:xfrm>
              <a:off x="5649825" y="5094150"/>
              <a:ext cx="56750" cy="38075"/>
            </a:xfrm>
            <a:custGeom>
              <a:rect b="b" l="l" r="r" t="t"/>
              <a:pathLst>
                <a:path extrusionOk="0" h="1523" w="2270">
                  <a:moveTo>
                    <a:pt x="1376" y="0"/>
                  </a:moveTo>
                  <a:cubicBezTo>
                    <a:pt x="1220" y="0"/>
                    <a:pt x="1059" y="10"/>
                    <a:pt x="908" y="10"/>
                  </a:cubicBezTo>
                  <a:cubicBezTo>
                    <a:pt x="605" y="161"/>
                    <a:pt x="303" y="312"/>
                    <a:pt x="0" y="615"/>
                  </a:cubicBezTo>
                  <a:cubicBezTo>
                    <a:pt x="151" y="1069"/>
                    <a:pt x="454" y="1523"/>
                    <a:pt x="1059" y="1523"/>
                  </a:cubicBezTo>
                  <a:cubicBezTo>
                    <a:pt x="1513" y="1220"/>
                    <a:pt x="1967" y="1069"/>
                    <a:pt x="2269" y="766"/>
                  </a:cubicBezTo>
                  <a:cubicBezTo>
                    <a:pt x="2269" y="86"/>
                    <a:pt x="1844" y="0"/>
                    <a:pt x="137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20"/>
            <p:cNvSpPr/>
            <p:nvPr/>
          </p:nvSpPr>
          <p:spPr>
            <a:xfrm>
              <a:off x="2314300" y="2049075"/>
              <a:ext cx="34050" cy="31275"/>
            </a:xfrm>
            <a:custGeom>
              <a:rect b="b" l="l" r="r" t="t"/>
              <a:pathLst>
                <a:path extrusionOk="0" h="1251" w="1362">
                  <a:moveTo>
                    <a:pt x="681" y="1"/>
                  </a:moveTo>
                  <a:cubicBezTo>
                    <a:pt x="610" y="1"/>
                    <a:pt x="535" y="14"/>
                    <a:pt x="454" y="40"/>
                  </a:cubicBezTo>
                  <a:cubicBezTo>
                    <a:pt x="1" y="192"/>
                    <a:pt x="1" y="494"/>
                    <a:pt x="152" y="797"/>
                  </a:cubicBezTo>
                  <a:cubicBezTo>
                    <a:pt x="152" y="1099"/>
                    <a:pt x="454" y="1250"/>
                    <a:pt x="908" y="1250"/>
                  </a:cubicBezTo>
                  <a:cubicBezTo>
                    <a:pt x="1211" y="1250"/>
                    <a:pt x="1362" y="948"/>
                    <a:pt x="1362" y="645"/>
                  </a:cubicBezTo>
                  <a:cubicBezTo>
                    <a:pt x="1237" y="272"/>
                    <a:pt x="1011" y="1"/>
                    <a:pt x="68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20"/>
            <p:cNvSpPr/>
            <p:nvPr/>
          </p:nvSpPr>
          <p:spPr>
            <a:xfrm>
              <a:off x="3513125" y="2976600"/>
              <a:ext cx="26500" cy="22725"/>
            </a:xfrm>
            <a:custGeom>
              <a:rect b="b" l="l" r="r" t="t"/>
              <a:pathLst>
                <a:path extrusionOk="0" h="909" w="1060">
                  <a:moveTo>
                    <a:pt x="303" y="1"/>
                  </a:moveTo>
                  <a:cubicBezTo>
                    <a:pt x="152" y="152"/>
                    <a:pt x="0" y="303"/>
                    <a:pt x="0" y="454"/>
                  </a:cubicBezTo>
                  <a:cubicBezTo>
                    <a:pt x="152" y="606"/>
                    <a:pt x="303" y="908"/>
                    <a:pt x="454" y="908"/>
                  </a:cubicBezTo>
                  <a:cubicBezTo>
                    <a:pt x="908" y="757"/>
                    <a:pt x="1059" y="606"/>
                    <a:pt x="757" y="152"/>
                  </a:cubicBezTo>
                  <a:cubicBezTo>
                    <a:pt x="757"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20"/>
            <p:cNvSpPr/>
            <p:nvPr/>
          </p:nvSpPr>
          <p:spPr>
            <a:xfrm>
              <a:off x="1811325" y="3343425"/>
              <a:ext cx="30275" cy="25775"/>
            </a:xfrm>
            <a:custGeom>
              <a:rect b="b" l="l" r="r" t="t"/>
              <a:pathLst>
                <a:path extrusionOk="0" h="1031" w="1211">
                  <a:moveTo>
                    <a:pt x="303" y="1"/>
                  </a:moveTo>
                  <a:cubicBezTo>
                    <a:pt x="152" y="1"/>
                    <a:pt x="1" y="455"/>
                    <a:pt x="1" y="455"/>
                  </a:cubicBezTo>
                  <a:cubicBezTo>
                    <a:pt x="110" y="782"/>
                    <a:pt x="376" y="1030"/>
                    <a:pt x="686" y="1030"/>
                  </a:cubicBezTo>
                  <a:cubicBezTo>
                    <a:pt x="806" y="1030"/>
                    <a:pt x="933" y="993"/>
                    <a:pt x="1059" y="908"/>
                  </a:cubicBezTo>
                  <a:cubicBezTo>
                    <a:pt x="1211" y="757"/>
                    <a:pt x="1059" y="455"/>
                    <a:pt x="1211" y="303"/>
                  </a:cubicBezTo>
                  <a:cubicBezTo>
                    <a:pt x="908" y="152"/>
                    <a:pt x="606" y="1"/>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20"/>
            <p:cNvSpPr/>
            <p:nvPr/>
          </p:nvSpPr>
          <p:spPr>
            <a:xfrm>
              <a:off x="5313250" y="4795275"/>
              <a:ext cx="22700" cy="23400"/>
            </a:xfrm>
            <a:custGeom>
              <a:rect b="b" l="l" r="r" t="t"/>
              <a:pathLst>
                <a:path extrusionOk="0" h="936" w="908">
                  <a:moveTo>
                    <a:pt x="490" y="1"/>
                  </a:moveTo>
                  <a:cubicBezTo>
                    <a:pt x="382" y="1"/>
                    <a:pt x="267" y="50"/>
                    <a:pt x="151" y="166"/>
                  </a:cubicBezTo>
                  <a:cubicBezTo>
                    <a:pt x="0" y="166"/>
                    <a:pt x="0" y="468"/>
                    <a:pt x="0" y="620"/>
                  </a:cubicBezTo>
                  <a:cubicBezTo>
                    <a:pt x="94" y="807"/>
                    <a:pt x="303" y="936"/>
                    <a:pt x="520" y="936"/>
                  </a:cubicBezTo>
                  <a:cubicBezTo>
                    <a:pt x="654" y="936"/>
                    <a:pt x="792" y="886"/>
                    <a:pt x="908" y="771"/>
                  </a:cubicBezTo>
                  <a:cubicBezTo>
                    <a:pt x="908" y="620"/>
                    <a:pt x="908" y="468"/>
                    <a:pt x="908" y="317"/>
                  </a:cubicBezTo>
                  <a:cubicBezTo>
                    <a:pt x="814" y="130"/>
                    <a:pt x="663" y="1"/>
                    <a:pt x="49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20"/>
            <p:cNvSpPr/>
            <p:nvPr/>
          </p:nvSpPr>
          <p:spPr>
            <a:xfrm>
              <a:off x="5827550" y="4734775"/>
              <a:ext cx="34075" cy="30625"/>
            </a:xfrm>
            <a:custGeom>
              <a:rect b="b" l="l" r="r" t="t"/>
              <a:pathLst>
                <a:path extrusionOk="0" h="1225" w="1363">
                  <a:moveTo>
                    <a:pt x="842" y="1"/>
                  </a:moveTo>
                  <a:cubicBezTo>
                    <a:pt x="562" y="1"/>
                    <a:pt x="281" y="130"/>
                    <a:pt x="1" y="317"/>
                  </a:cubicBezTo>
                  <a:cubicBezTo>
                    <a:pt x="152" y="922"/>
                    <a:pt x="606" y="1073"/>
                    <a:pt x="1060" y="1224"/>
                  </a:cubicBezTo>
                  <a:cubicBezTo>
                    <a:pt x="1211" y="922"/>
                    <a:pt x="1211" y="468"/>
                    <a:pt x="1362" y="165"/>
                  </a:cubicBezTo>
                  <a:cubicBezTo>
                    <a:pt x="1189" y="50"/>
                    <a:pt x="1016" y="1"/>
                    <a:pt x="84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20"/>
            <p:cNvSpPr/>
            <p:nvPr/>
          </p:nvSpPr>
          <p:spPr>
            <a:xfrm>
              <a:off x="6697375" y="4392275"/>
              <a:ext cx="37825" cy="28975"/>
            </a:xfrm>
            <a:custGeom>
              <a:rect b="b" l="l" r="r" t="t"/>
              <a:pathLst>
                <a:path extrusionOk="0" h="1159" w="1513">
                  <a:moveTo>
                    <a:pt x="748" y="0"/>
                  </a:moveTo>
                  <a:cubicBezTo>
                    <a:pt x="657" y="0"/>
                    <a:pt x="559" y="30"/>
                    <a:pt x="454" y="100"/>
                  </a:cubicBezTo>
                  <a:cubicBezTo>
                    <a:pt x="0" y="402"/>
                    <a:pt x="151" y="856"/>
                    <a:pt x="303" y="1159"/>
                  </a:cubicBezTo>
                  <a:cubicBezTo>
                    <a:pt x="908" y="1159"/>
                    <a:pt x="1210" y="1007"/>
                    <a:pt x="1513" y="554"/>
                  </a:cubicBezTo>
                  <a:cubicBezTo>
                    <a:pt x="1281" y="321"/>
                    <a:pt x="1048" y="0"/>
                    <a:pt x="74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20"/>
            <p:cNvSpPr/>
            <p:nvPr/>
          </p:nvSpPr>
          <p:spPr>
            <a:xfrm>
              <a:off x="1890750" y="2827700"/>
              <a:ext cx="34050" cy="28925"/>
            </a:xfrm>
            <a:custGeom>
              <a:rect b="b" l="l" r="r" t="t"/>
              <a:pathLst>
                <a:path extrusionOk="0" h="1157" w="1362">
                  <a:moveTo>
                    <a:pt x="338" y="0"/>
                  </a:moveTo>
                  <a:cubicBezTo>
                    <a:pt x="227" y="0"/>
                    <a:pt x="114" y="19"/>
                    <a:pt x="0" y="57"/>
                  </a:cubicBezTo>
                  <a:cubicBezTo>
                    <a:pt x="0" y="208"/>
                    <a:pt x="151" y="511"/>
                    <a:pt x="151" y="662"/>
                  </a:cubicBezTo>
                  <a:cubicBezTo>
                    <a:pt x="399" y="909"/>
                    <a:pt x="646" y="1156"/>
                    <a:pt x="1057" y="1156"/>
                  </a:cubicBezTo>
                  <a:cubicBezTo>
                    <a:pt x="1150" y="1156"/>
                    <a:pt x="1251" y="1144"/>
                    <a:pt x="1362" y="1116"/>
                  </a:cubicBezTo>
                  <a:cubicBezTo>
                    <a:pt x="1362" y="965"/>
                    <a:pt x="1362" y="662"/>
                    <a:pt x="1210" y="511"/>
                  </a:cubicBezTo>
                  <a:cubicBezTo>
                    <a:pt x="983" y="170"/>
                    <a:pt x="671" y="0"/>
                    <a:pt x="33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20"/>
            <p:cNvSpPr/>
            <p:nvPr/>
          </p:nvSpPr>
          <p:spPr>
            <a:xfrm>
              <a:off x="1754600" y="1452550"/>
              <a:ext cx="22725" cy="18925"/>
            </a:xfrm>
            <a:custGeom>
              <a:rect b="b" l="l" r="r" t="t"/>
              <a:pathLst>
                <a:path extrusionOk="0" h="757" w="909">
                  <a:moveTo>
                    <a:pt x="454" y="1"/>
                  </a:moveTo>
                  <a:cubicBezTo>
                    <a:pt x="303" y="1"/>
                    <a:pt x="152" y="303"/>
                    <a:pt x="0" y="454"/>
                  </a:cubicBezTo>
                  <a:cubicBezTo>
                    <a:pt x="152" y="606"/>
                    <a:pt x="454" y="757"/>
                    <a:pt x="606" y="757"/>
                  </a:cubicBezTo>
                  <a:cubicBezTo>
                    <a:pt x="757" y="757"/>
                    <a:pt x="757" y="454"/>
                    <a:pt x="908" y="303"/>
                  </a:cubicBezTo>
                  <a:cubicBezTo>
                    <a:pt x="757" y="152"/>
                    <a:pt x="606" y="1"/>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20"/>
            <p:cNvSpPr/>
            <p:nvPr/>
          </p:nvSpPr>
          <p:spPr>
            <a:xfrm>
              <a:off x="6595250" y="4837225"/>
              <a:ext cx="18950" cy="20425"/>
            </a:xfrm>
            <a:custGeom>
              <a:rect b="b" l="l" r="r" t="t"/>
              <a:pathLst>
                <a:path extrusionOk="0" h="817" w="758">
                  <a:moveTo>
                    <a:pt x="303" y="0"/>
                  </a:moveTo>
                  <a:cubicBezTo>
                    <a:pt x="152" y="0"/>
                    <a:pt x="1" y="303"/>
                    <a:pt x="1" y="454"/>
                  </a:cubicBezTo>
                  <a:cubicBezTo>
                    <a:pt x="1" y="676"/>
                    <a:pt x="163" y="816"/>
                    <a:pt x="368" y="816"/>
                  </a:cubicBezTo>
                  <a:cubicBezTo>
                    <a:pt x="444" y="816"/>
                    <a:pt x="525" y="797"/>
                    <a:pt x="606" y="757"/>
                  </a:cubicBezTo>
                  <a:cubicBezTo>
                    <a:pt x="757" y="757"/>
                    <a:pt x="757" y="454"/>
                    <a:pt x="757" y="303"/>
                  </a:cubicBezTo>
                  <a:cubicBezTo>
                    <a:pt x="606" y="152"/>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20"/>
            <p:cNvSpPr/>
            <p:nvPr/>
          </p:nvSpPr>
          <p:spPr>
            <a:xfrm>
              <a:off x="1724350" y="1632400"/>
              <a:ext cx="18925" cy="18500"/>
            </a:xfrm>
            <a:custGeom>
              <a:rect b="b" l="l" r="r" t="t"/>
              <a:pathLst>
                <a:path extrusionOk="0" h="740" w="757">
                  <a:moveTo>
                    <a:pt x="449" y="0"/>
                  </a:moveTo>
                  <a:cubicBezTo>
                    <a:pt x="336" y="0"/>
                    <a:pt x="202" y="68"/>
                    <a:pt x="0" y="68"/>
                  </a:cubicBezTo>
                  <a:cubicBezTo>
                    <a:pt x="0" y="219"/>
                    <a:pt x="0" y="521"/>
                    <a:pt x="152" y="673"/>
                  </a:cubicBezTo>
                  <a:cubicBezTo>
                    <a:pt x="202" y="723"/>
                    <a:pt x="269" y="740"/>
                    <a:pt x="342" y="740"/>
                  </a:cubicBezTo>
                  <a:cubicBezTo>
                    <a:pt x="488" y="740"/>
                    <a:pt x="656" y="673"/>
                    <a:pt x="757" y="673"/>
                  </a:cubicBezTo>
                  <a:cubicBezTo>
                    <a:pt x="757" y="521"/>
                    <a:pt x="757" y="68"/>
                    <a:pt x="605" y="68"/>
                  </a:cubicBezTo>
                  <a:cubicBezTo>
                    <a:pt x="555" y="17"/>
                    <a:pt x="505" y="0"/>
                    <a:pt x="44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20"/>
            <p:cNvSpPr/>
            <p:nvPr/>
          </p:nvSpPr>
          <p:spPr>
            <a:xfrm>
              <a:off x="873450" y="1443975"/>
              <a:ext cx="41625" cy="50200"/>
            </a:xfrm>
            <a:custGeom>
              <a:rect b="b" l="l" r="r" t="t"/>
              <a:pathLst>
                <a:path extrusionOk="0" h="2008" w="1665">
                  <a:moveTo>
                    <a:pt x="763" y="0"/>
                  </a:moveTo>
                  <a:cubicBezTo>
                    <a:pt x="652" y="0"/>
                    <a:pt x="546" y="54"/>
                    <a:pt x="454" y="192"/>
                  </a:cubicBezTo>
                  <a:cubicBezTo>
                    <a:pt x="0" y="949"/>
                    <a:pt x="454" y="1554"/>
                    <a:pt x="1211" y="2008"/>
                  </a:cubicBezTo>
                  <a:cubicBezTo>
                    <a:pt x="1211" y="1856"/>
                    <a:pt x="1362" y="1705"/>
                    <a:pt x="1513" y="1705"/>
                  </a:cubicBezTo>
                  <a:cubicBezTo>
                    <a:pt x="1664" y="1402"/>
                    <a:pt x="1664" y="1100"/>
                    <a:pt x="1664" y="949"/>
                  </a:cubicBezTo>
                  <a:lnTo>
                    <a:pt x="1513" y="495"/>
                  </a:lnTo>
                  <a:cubicBezTo>
                    <a:pt x="1303" y="284"/>
                    <a:pt x="1019" y="0"/>
                    <a:pt x="76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20"/>
            <p:cNvSpPr/>
            <p:nvPr/>
          </p:nvSpPr>
          <p:spPr>
            <a:xfrm>
              <a:off x="1054975" y="1327750"/>
              <a:ext cx="56750" cy="49200"/>
            </a:xfrm>
            <a:custGeom>
              <a:rect b="b" l="l" r="r" t="t"/>
              <a:pathLst>
                <a:path extrusionOk="0" h="1968" w="2270">
                  <a:moveTo>
                    <a:pt x="454" y="1"/>
                  </a:moveTo>
                  <a:lnTo>
                    <a:pt x="454" y="1"/>
                  </a:lnTo>
                  <a:cubicBezTo>
                    <a:pt x="303" y="606"/>
                    <a:pt x="152" y="1211"/>
                    <a:pt x="0" y="1967"/>
                  </a:cubicBezTo>
                  <a:cubicBezTo>
                    <a:pt x="2269" y="1816"/>
                    <a:pt x="757" y="757"/>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20"/>
            <p:cNvSpPr/>
            <p:nvPr/>
          </p:nvSpPr>
          <p:spPr>
            <a:xfrm>
              <a:off x="6440200" y="3697425"/>
              <a:ext cx="22725" cy="20425"/>
            </a:xfrm>
            <a:custGeom>
              <a:rect b="b" l="l" r="r" t="t"/>
              <a:pathLst>
                <a:path extrusionOk="0" h="817" w="909">
                  <a:moveTo>
                    <a:pt x="392" y="1"/>
                  </a:moveTo>
                  <a:cubicBezTo>
                    <a:pt x="314" y="1"/>
                    <a:pt x="233" y="20"/>
                    <a:pt x="152" y="60"/>
                  </a:cubicBezTo>
                  <a:cubicBezTo>
                    <a:pt x="152" y="60"/>
                    <a:pt x="152" y="363"/>
                    <a:pt x="1" y="514"/>
                  </a:cubicBezTo>
                  <a:cubicBezTo>
                    <a:pt x="152" y="665"/>
                    <a:pt x="454" y="816"/>
                    <a:pt x="454" y="816"/>
                  </a:cubicBezTo>
                  <a:cubicBezTo>
                    <a:pt x="606" y="816"/>
                    <a:pt x="908" y="514"/>
                    <a:pt x="908" y="363"/>
                  </a:cubicBezTo>
                  <a:cubicBezTo>
                    <a:pt x="798" y="141"/>
                    <a:pt x="606" y="1"/>
                    <a:pt x="39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20"/>
            <p:cNvSpPr/>
            <p:nvPr/>
          </p:nvSpPr>
          <p:spPr>
            <a:xfrm>
              <a:off x="3297550" y="2708100"/>
              <a:ext cx="22725" cy="18925"/>
            </a:xfrm>
            <a:custGeom>
              <a:rect b="b" l="l" r="r" t="t"/>
              <a:pathLst>
                <a:path extrusionOk="0" h="757" w="909">
                  <a:moveTo>
                    <a:pt x="303" y="0"/>
                  </a:moveTo>
                  <a:cubicBezTo>
                    <a:pt x="152" y="0"/>
                    <a:pt x="1" y="303"/>
                    <a:pt x="1" y="454"/>
                  </a:cubicBezTo>
                  <a:cubicBezTo>
                    <a:pt x="152" y="605"/>
                    <a:pt x="303" y="757"/>
                    <a:pt x="455" y="757"/>
                  </a:cubicBezTo>
                  <a:cubicBezTo>
                    <a:pt x="757" y="757"/>
                    <a:pt x="908" y="605"/>
                    <a:pt x="757" y="303"/>
                  </a:cubicBezTo>
                  <a:lnTo>
                    <a:pt x="908" y="303"/>
                  </a:lnTo>
                  <a:cubicBezTo>
                    <a:pt x="606" y="303"/>
                    <a:pt x="455"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20"/>
            <p:cNvSpPr/>
            <p:nvPr/>
          </p:nvSpPr>
          <p:spPr>
            <a:xfrm>
              <a:off x="2590375" y="1577350"/>
              <a:ext cx="45400" cy="27100"/>
            </a:xfrm>
            <a:custGeom>
              <a:rect b="b" l="l" r="r" t="t"/>
              <a:pathLst>
                <a:path extrusionOk="0" h="1084" w="1816">
                  <a:moveTo>
                    <a:pt x="1664" y="1"/>
                  </a:moveTo>
                  <a:cubicBezTo>
                    <a:pt x="1210" y="1"/>
                    <a:pt x="605" y="1"/>
                    <a:pt x="0" y="152"/>
                  </a:cubicBezTo>
                  <a:cubicBezTo>
                    <a:pt x="270" y="557"/>
                    <a:pt x="541" y="1083"/>
                    <a:pt x="1026" y="1083"/>
                  </a:cubicBezTo>
                  <a:cubicBezTo>
                    <a:pt x="1085" y="1083"/>
                    <a:pt x="1146" y="1076"/>
                    <a:pt x="1210" y="1059"/>
                  </a:cubicBezTo>
                  <a:cubicBezTo>
                    <a:pt x="1816" y="908"/>
                    <a:pt x="1816" y="454"/>
                    <a:pt x="166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20"/>
            <p:cNvSpPr/>
            <p:nvPr/>
          </p:nvSpPr>
          <p:spPr>
            <a:xfrm>
              <a:off x="3649275" y="3941375"/>
              <a:ext cx="45400" cy="18500"/>
            </a:xfrm>
            <a:custGeom>
              <a:rect b="b" l="l" r="r" t="t"/>
              <a:pathLst>
                <a:path extrusionOk="0" h="740" w="1816">
                  <a:moveTo>
                    <a:pt x="706" y="0"/>
                  </a:moveTo>
                  <a:cubicBezTo>
                    <a:pt x="487" y="0"/>
                    <a:pt x="252" y="84"/>
                    <a:pt x="0" y="286"/>
                  </a:cubicBezTo>
                  <a:cubicBezTo>
                    <a:pt x="151" y="437"/>
                    <a:pt x="151" y="589"/>
                    <a:pt x="303" y="740"/>
                  </a:cubicBezTo>
                  <a:lnTo>
                    <a:pt x="1815" y="740"/>
                  </a:lnTo>
                  <a:cubicBezTo>
                    <a:pt x="1513" y="336"/>
                    <a:pt x="1143" y="0"/>
                    <a:pt x="7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20"/>
            <p:cNvSpPr/>
            <p:nvPr/>
          </p:nvSpPr>
          <p:spPr>
            <a:xfrm>
              <a:off x="2287825" y="1836875"/>
              <a:ext cx="30275" cy="24125"/>
            </a:xfrm>
            <a:custGeom>
              <a:rect b="b" l="l" r="r" t="t"/>
              <a:pathLst>
                <a:path extrusionOk="0" h="965" w="1211">
                  <a:moveTo>
                    <a:pt x="679" y="0"/>
                  </a:moveTo>
                  <a:cubicBezTo>
                    <a:pt x="606" y="0"/>
                    <a:pt x="530" y="19"/>
                    <a:pt x="454" y="57"/>
                  </a:cubicBezTo>
                  <a:cubicBezTo>
                    <a:pt x="303" y="208"/>
                    <a:pt x="152" y="360"/>
                    <a:pt x="1" y="662"/>
                  </a:cubicBezTo>
                  <a:cubicBezTo>
                    <a:pt x="303" y="662"/>
                    <a:pt x="606" y="814"/>
                    <a:pt x="757" y="965"/>
                  </a:cubicBezTo>
                  <a:cubicBezTo>
                    <a:pt x="1211" y="814"/>
                    <a:pt x="1211" y="662"/>
                    <a:pt x="1211" y="511"/>
                  </a:cubicBezTo>
                  <a:cubicBezTo>
                    <a:pt x="1097" y="171"/>
                    <a:pt x="899" y="0"/>
                    <a:pt x="67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20"/>
            <p:cNvSpPr/>
            <p:nvPr/>
          </p:nvSpPr>
          <p:spPr>
            <a:xfrm>
              <a:off x="487700" y="268875"/>
              <a:ext cx="30300" cy="28175"/>
            </a:xfrm>
            <a:custGeom>
              <a:rect b="b" l="l" r="r" t="t"/>
              <a:pathLst>
                <a:path extrusionOk="0" h="1127" w="1212">
                  <a:moveTo>
                    <a:pt x="303" y="0"/>
                  </a:moveTo>
                  <a:lnTo>
                    <a:pt x="303" y="0"/>
                  </a:lnTo>
                  <a:cubicBezTo>
                    <a:pt x="1" y="454"/>
                    <a:pt x="152" y="756"/>
                    <a:pt x="606" y="1059"/>
                  </a:cubicBezTo>
                  <a:cubicBezTo>
                    <a:pt x="656" y="1109"/>
                    <a:pt x="707" y="1126"/>
                    <a:pt x="757" y="1126"/>
                  </a:cubicBezTo>
                  <a:cubicBezTo>
                    <a:pt x="858" y="1126"/>
                    <a:pt x="959" y="1059"/>
                    <a:pt x="1060" y="1059"/>
                  </a:cubicBezTo>
                  <a:cubicBezTo>
                    <a:pt x="1211" y="756"/>
                    <a:pt x="1060" y="454"/>
                    <a:pt x="908" y="303"/>
                  </a:cubicBezTo>
                  <a:cubicBezTo>
                    <a:pt x="757" y="151"/>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20"/>
            <p:cNvSpPr/>
            <p:nvPr/>
          </p:nvSpPr>
          <p:spPr>
            <a:xfrm>
              <a:off x="4004750" y="3606825"/>
              <a:ext cx="37850" cy="29250"/>
            </a:xfrm>
            <a:custGeom>
              <a:rect b="b" l="l" r="r" t="t"/>
              <a:pathLst>
                <a:path extrusionOk="0" h="1170" w="1514">
                  <a:moveTo>
                    <a:pt x="719" y="1"/>
                  </a:moveTo>
                  <a:cubicBezTo>
                    <a:pt x="223" y="1"/>
                    <a:pt x="0" y="371"/>
                    <a:pt x="0" y="1113"/>
                  </a:cubicBezTo>
                  <a:cubicBezTo>
                    <a:pt x="114" y="1150"/>
                    <a:pt x="218" y="1169"/>
                    <a:pt x="312" y="1169"/>
                  </a:cubicBezTo>
                  <a:cubicBezTo>
                    <a:pt x="596" y="1169"/>
                    <a:pt x="795" y="999"/>
                    <a:pt x="908" y="659"/>
                  </a:cubicBezTo>
                  <a:cubicBezTo>
                    <a:pt x="1059" y="507"/>
                    <a:pt x="1362" y="356"/>
                    <a:pt x="1513" y="205"/>
                  </a:cubicBezTo>
                  <a:cubicBezTo>
                    <a:pt x="1195" y="69"/>
                    <a:pt x="932" y="1"/>
                    <a:pt x="71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20"/>
            <p:cNvSpPr/>
            <p:nvPr/>
          </p:nvSpPr>
          <p:spPr>
            <a:xfrm>
              <a:off x="2700050" y="1260975"/>
              <a:ext cx="22700" cy="22000"/>
            </a:xfrm>
            <a:custGeom>
              <a:rect b="b" l="l" r="r" t="t"/>
              <a:pathLst>
                <a:path extrusionOk="0" h="880" w="908">
                  <a:moveTo>
                    <a:pt x="417" y="1"/>
                  </a:moveTo>
                  <a:cubicBezTo>
                    <a:pt x="329" y="1"/>
                    <a:pt x="240" y="74"/>
                    <a:pt x="151" y="251"/>
                  </a:cubicBezTo>
                  <a:cubicBezTo>
                    <a:pt x="151" y="403"/>
                    <a:pt x="0" y="705"/>
                    <a:pt x="151" y="705"/>
                  </a:cubicBezTo>
                  <a:cubicBezTo>
                    <a:pt x="215" y="833"/>
                    <a:pt x="306" y="880"/>
                    <a:pt x="401" y="880"/>
                  </a:cubicBezTo>
                  <a:cubicBezTo>
                    <a:pt x="531" y="880"/>
                    <a:pt x="669" y="793"/>
                    <a:pt x="756" y="705"/>
                  </a:cubicBezTo>
                  <a:cubicBezTo>
                    <a:pt x="908" y="554"/>
                    <a:pt x="756" y="251"/>
                    <a:pt x="605" y="100"/>
                  </a:cubicBezTo>
                  <a:cubicBezTo>
                    <a:pt x="543" y="37"/>
                    <a:pt x="480" y="1"/>
                    <a:pt x="41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20"/>
            <p:cNvSpPr/>
            <p:nvPr/>
          </p:nvSpPr>
          <p:spPr>
            <a:xfrm>
              <a:off x="3736250" y="2023600"/>
              <a:ext cx="26500" cy="18925"/>
            </a:xfrm>
            <a:custGeom>
              <a:rect b="b" l="l" r="r" t="t"/>
              <a:pathLst>
                <a:path extrusionOk="0" h="757" w="1060">
                  <a:moveTo>
                    <a:pt x="454" y="0"/>
                  </a:moveTo>
                  <a:cubicBezTo>
                    <a:pt x="303" y="0"/>
                    <a:pt x="152" y="303"/>
                    <a:pt x="0" y="454"/>
                  </a:cubicBezTo>
                  <a:cubicBezTo>
                    <a:pt x="303" y="454"/>
                    <a:pt x="454" y="605"/>
                    <a:pt x="605" y="757"/>
                  </a:cubicBezTo>
                  <a:cubicBezTo>
                    <a:pt x="908" y="757"/>
                    <a:pt x="1059" y="605"/>
                    <a:pt x="908" y="303"/>
                  </a:cubicBezTo>
                  <a:cubicBezTo>
                    <a:pt x="757" y="152"/>
                    <a:pt x="605"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20"/>
            <p:cNvSpPr/>
            <p:nvPr/>
          </p:nvSpPr>
          <p:spPr>
            <a:xfrm>
              <a:off x="6614175" y="5054675"/>
              <a:ext cx="45400" cy="28400"/>
            </a:xfrm>
            <a:custGeom>
              <a:rect b="b" l="l" r="r" t="t"/>
              <a:pathLst>
                <a:path extrusionOk="0" h="1136" w="1816">
                  <a:moveTo>
                    <a:pt x="775" y="1"/>
                  </a:moveTo>
                  <a:cubicBezTo>
                    <a:pt x="492" y="1"/>
                    <a:pt x="227" y="76"/>
                    <a:pt x="0" y="227"/>
                  </a:cubicBezTo>
                  <a:cubicBezTo>
                    <a:pt x="454" y="530"/>
                    <a:pt x="908" y="833"/>
                    <a:pt x="1362" y="1135"/>
                  </a:cubicBezTo>
                  <a:cubicBezTo>
                    <a:pt x="1664" y="833"/>
                    <a:pt x="1815" y="530"/>
                    <a:pt x="1664" y="227"/>
                  </a:cubicBezTo>
                  <a:cubicBezTo>
                    <a:pt x="1362" y="76"/>
                    <a:pt x="1059" y="1"/>
                    <a:pt x="77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20"/>
            <p:cNvSpPr/>
            <p:nvPr/>
          </p:nvSpPr>
          <p:spPr>
            <a:xfrm>
              <a:off x="903700" y="1456325"/>
              <a:ext cx="30275" cy="40125"/>
            </a:xfrm>
            <a:custGeom>
              <a:rect b="b" l="l" r="r" t="t"/>
              <a:pathLst>
                <a:path extrusionOk="0" h="1605" w="1211">
                  <a:moveTo>
                    <a:pt x="303" y="1"/>
                  </a:moveTo>
                  <a:cubicBezTo>
                    <a:pt x="303" y="152"/>
                    <a:pt x="303" y="152"/>
                    <a:pt x="152" y="303"/>
                  </a:cubicBezTo>
                  <a:cubicBezTo>
                    <a:pt x="152" y="606"/>
                    <a:pt x="152" y="908"/>
                    <a:pt x="1" y="1060"/>
                  </a:cubicBezTo>
                  <a:cubicBezTo>
                    <a:pt x="1" y="1211"/>
                    <a:pt x="1" y="1362"/>
                    <a:pt x="1" y="1514"/>
                  </a:cubicBezTo>
                  <a:cubicBezTo>
                    <a:pt x="167" y="1569"/>
                    <a:pt x="313" y="1604"/>
                    <a:pt x="446" y="1604"/>
                  </a:cubicBezTo>
                  <a:cubicBezTo>
                    <a:pt x="676" y="1604"/>
                    <a:pt x="868" y="1499"/>
                    <a:pt x="1060" y="1211"/>
                  </a:cubicBezTo>
                  <a:cubicBezTo>
                    <a:pt x="1211" y="606"/>
                    <a:pt x="757" y="303"/>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20"/>
            <p:cNvSpPr/>
            <p:nvPr/>
          </p:nvSpPr>
          <p:spPr>
            <a:xfrm>
              <a:off x="2730300" y="2186225"/>
              <a:ext cx="22700" cy="13050"/>
            </a:xfrm>
            <a:custGeom>
              <a:rect b="b" l="l" r="r" t="t"/>
              <a:pathLst>
                <a:path extrusionOk="0" h="522" w="908">
                  <a:moveTo>
                    <a:pt x="0" y="0"/>
                  </a:moveTo>
                  <a:cubicBezTo>
                    <a:pt x="152" y="151"/>
                    <a:pt x="152" y="454"/>
                    <a:pt x="152" y="454"/>
                  </a:cubicBezTo>
                  <a:cubicBezTo>
                    <a:pt x="202" y="504"/>
                    <a:pt x="269" y="521"/>
                    <a:pt x="342" y="521"/>
                  </a:cubicBezTo>
                  <a:cubicBezTo>
                    <a:pt x="488" y="521"/>
                    <a:pt x="656" y="454"/>
                    <a:pt x="757" y="454"/>
                  </a:cubicBezTo>
                  <a:cubicBezTo>
                    <a:pt x="908" y="303"/>
                    <a:pt x="908" y="151"/>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20"/>
            <p:cNvSpPr/>
            <p:nvPr/>
          </p:nvSpPr>
          <p:spPr>
            <a:xfrm>
              <a:off x="4889675" y="4512000"/>
              <a:ext cx="30275" cy="22700"/>
            </a:xfrm>
            <a:custGeom>
              <a:rect b="b" l="l" r="r" t="t"/>
              <a:pathLst>
                <a:path extrusionOk="0" h="908" w="1211">
                  <a:moveTo>
                    <a:pt x="1" y="0"/>
                  </a:moveTo>
                  <a:cubicBezTo>
                    <a:pt x="1" y="152"/>
                    <a:pt x="1" y="454"/>
                    <a:pt x="152" y="757"/>
                  </a:cubicBezTo>
                  <a:lnTo>
                    <a:pt x="152" y="605"/>
                  </a:lnTo>
                  <a:cubicBezTo>
                    <a:pt x="455" y="757"/>
                    <a:pt x="757" y="908"/>
                    <a:pt x="1211" y="908"/>
                  </a:cubicBezTo>
                  <a:cubicBezTo>
                    <a:pt x="908" y="454"/>
                    <a:pt x="606" y="0"/>
                    <a:pt x="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20"/>
            <p:cNvSpPr/>
            <p:nvPr/>
          </p:nvSpPr>
          <p:spPr>
            <a:xfrm>
              <a:off x="5730250" y="4364500"/>
              <a:ext cx="14125" cy="9075"/>
            </a:xfrm>
            <a:custGeom>
              <a:rect b="b" l="l" r="r" t="t"/>
              <a:pathLst>
                <a:path extrusionOk="0" h="363" w="565">
                  <a:moveTo>
                    <a:pt x="111" y="1"/>
                  </a:moveTo>
                  <a:cubicBezTo>
                    <a:pt x="0" y="222"/>
                    <a:pt x="52" y="363"/>
                    <a:pt x="147" y="363"/>
                  </a:cubicBezTo>
                  <a:cubicBezTo>
                    <a:pt x="181" y="363"/>
                    <a:pt x="222" y="344"/>
                    <a:pt x="262" y="303"/>
                  </a:cubicBezTo>
                  <a:cubicBezTo>
                    <a:pt x="414" y="303"/>
                    <a:pt x="414" y="152"/>
                    <a:pt x="414" y="152"/>
                  </a:cubicBezTo>
                  <a:lnTo>
                    <a:pt x="565" y="152"/>
                  </a:lnTo>
                  <a:cubicBezTo>
                    <a:pt x="414" y="1"/>
                    <a:pt x="414" y="1"/>
                    <a:pt x="41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20"/>
            <p:cNvSpPr/>
            <p:nvPr/>
          </p:nvSpPr>
          <p:spPr>
            <a:xfrm>
              <a:off x="4761100" y="4523350"/>
              <a:ext cx="22725" cy="22700"/>
            </a:xfrm>
            <a:custGeom>
              <a:rect b="b" l="l" r="r" t="t"/>
              <a:pathLst>
                <a:path extrusionOk="0" h="908" w="909">
                  <a:moveTo>
                    <a:pt x="454" y="0"/>
                  </a:moveTo>
                  <a:cubicBezTo>
                    <a:pt x="303" y="151"/>
                    <a:pt x="152" y="303"/>
                    <a:pt x="1" y="303"/>
                  </a:cubicBezTo>
                  <a:cubicBezTo>
                    <a:pt x="152" y="605"/>
                    <a:pt x="454" y="756"/>
                    <a:pt x="606" y="908"/>
                  </a:cubicBezTo>
                  <a:cubicBezTo>
                    <a:pt x="908" y="605"/>
                    <a:pt x="606"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20"/>
            <p:cNvSpPr/>
            <p:nvPr/>
          </p:nvSpPr>
          <p:spPr>
            <a:xfrm>
              <a:off x="6262450" y="4220800"/>
              <a:ext cx="11375" cy="11375"/>
            </a:xfrm>
            <a:custGeom>
              <a:rect b="b" l="l" r="r" t="t"/>
              <a:pathLst>
                <a:path extrusionOk="0" h="455" w="455">
                  <a:moveTo>
                    <a:pt x="152" y="0"/>
                  </a:moveTo>
                  <a:cubicBezTo>
                    <a:pt x="1" y="0"/>
                    <a:pt x="1" y="303"/>
                    <a:pt x="1" y="303"/>
                  </a:cubicBezTo>
                  <a:cubicBezTo>
                    <a:pt x="1" y="303"/>
                    <a:pt x="1" y="454"/>
                    <a:pt x="152" y="454"/>
                  </a:cubicBezTo>
                  <a:cubicBezTo>
                    <a:pt x="152" y="454"/>
                    <a:pt x="303" y="454"/>
                    <a:pt x="455" y="303"/>
                  </a:cubicBezTo>
                  <a:cubicBezTo>
                    <a:pt x="455" y="0"/>
                    <a:pt x="455"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20"/>
            <p:cNvSpPr/>
            <p:nvPr/>
          </p:nvSpPr>
          <p:spPr>
            <a:xfrm>
              <a:off x="5513675" y="3848700"/>
              <a:ext cx="30275" cy="24200"/>
            </a:xfrm>
            <a:custGeom>
              <a:rect b="b" l="l" r="r" t="t"/>
              <a:pathLst>
                <a:path extrusionOk="0" h="968" w="1211">
                  <a:moveTo>
                    <a:pt x="487" y="1"/>
                  </a:moveTo>
                  <a:cubicBezTo>
                    <a:pt x="384" y="1"/>
                    <a:pt x="273" y="19"/>
                    <a:pt x="152" y="60"/>
                  </a:cubicBezTo>
                  <a:cubicBezTo>
                    <a:pt x="152" y="362"/>
                    <a:pt x="0" y="665"/>
                    <a:pt x="0" y="968"/>
                  </a:cubicBezTo>
                  <a:cubicBezTo>
                    <a:pt x="454" y="816"/>
                    <a:pt x="908" y="514"/>
                    <a:pt x="1211" y="362"/>
                  </a:cubicBezTo>
                  <a:cubicBezTo>
                    <a:pt x="989" y="141"/>
                    <a:pt x="768" y="1"/>
                    <a:pt x="48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20"/>
            <p:cNvSpPr/>
            <p:nvPr/>
          </p:nvSpPr>
          <p:spPr>
            <a:xfrm>
              <a:off x="5733025" y="5146575"/>
              <a:ext cx="22700" cy="17800"/>
            </a:xfrm>
            <a:custGeom>
              <a:rect b="b" l="l" r="r" t="t"/>
              <a:pathLst>
                <a:path extrusionOk="0" h="712" w="908">
                  <a:moveTo>
                    <a:pt x="193" y="0"/>
                  </a:moveTo>
                  <a:cubicBezTo>
                    <a:pt x="0" y="0"/>
                    <a:pt x="0" y="354"/>
                    <a:pt x="0" y="484"/>
                  </a:cubicBezTo>
                  <a:cubicBezTo>
                    <a:pt x="151" y="636"/>
                    <a:pt x="303" y="711"/>
                    <a:pt x="454" y="711"/>
                  </a:cubicBezTo>
                  <a:cubicBezTo>
                    <a:pt x="605" y="711"/>
                    <a:pt x="756" y="636"/>
                    <a:pt x="908" y="484"/>
                  </a:cubicBezTo>
                  <a:cubicBezTo>
                    <a:pt x="756" y="333"/>
                    <a:pt x="605" y="31"/>
                    <a:pt x="303" y="31"/>
                  </a:cubicBezTo>
                  <a:cubicBezTo>
                    <a:pt x="260" y="10"/>
                    <a:pt x="224" y="0"/>
                    <a:pt x="19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20"/>
            <p:cNvSpPr/>
            <p:nvPr/>
          </p:nvSpPr>
          <p:spPr>
            <a:xfrm>
              <a:off x="6833500" y="4481750"/>
              <a:ext cx="22725" cy="18925"/>
            </a:xfrm>
            <a:custGeom>
              <a:rect b="b" l="l" r="r" t="t"/>
              <a:pathLst>
                <a:path extrusionOk="0" h="757" w="909">
                  <a:moveTo>
                    <a:pt x="455" y="0"/>
                  </a:moveTo>
                  <a:lnTo>
                    <a:pt x="455" y="0"/>
                  </a:lnTo>
                  <a:cubicBezTo>
                    <a:pt x="1" y="605"/>
                    <a:pt x="152" y="756"/>
                    <a:pt x="757" y="756"/>
                  </a:cubicBezTo>
                  <a:cubicBezTo>
                    <a:pt x="908" y="605"/>
                    <a:pt x="908" y="454"/>
                    <a:pt x="908" y="454"/>
                  </a:cubicBezTo>
                  <a:cubicBezTo>
                    <a:pt x="757" y="303"/>
                    <a:pt x="606" y="151"/>
                    <a:pt x="45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20"/>
            <p:cNvSpPr/>
            <p:nvPr/>
          </p:nvSpPr>
          <p:spPr>
            <a:xfrm>
              <a:off x="4821600" y="3903125"/>
              <a:ext cx="18000" cy="19675"/>
            </a:xfrm>
            <a:custGeom>
              <a:rect b="b" l="l" r="r" t="t"/>
              <a:pathLst>
                <a:path extrusionOk="0" h="787" w="720">
                  <a:moveTo>
                    <a:pt x="606" y="1"/>
                  </a:moveTo>
                  <a:cubicBezTo>
                    <a:pt x="455" y="1"/>
                    <a:pt x="303" y="152"/>
                    <a:pt x="152" y="303"/>
                  </a:cubicBezTo>
                  <a:cubicBezTo>
                    <a:pt x="152" y="455"/>
                    <a:pt x="1" y="757"/>
                    <a:pt x="1" y="757"/>
                  </a:cubicBezTo>
                  <a:cubicBezTo>
                    <a:pt x="102" y="777"/>
                    <a:pt x="187" y="787"/>
                    <a:pt x="259" y="787"/>
                  </a:cubicBezTo>
                  <a:cubicBezTo>
                    <a:pt x="719" y="787"/>
                    <a:pt x="606" y="394"/>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20"/>
            <p:cNvSpPr/>
            <p:nvPr/>
          </p:nvSpPr>
          <p:spPr>
            <a:xfrm>
              <a:off x="6833500" y="4519550"/>
              <a:ext cx="30275" cy="30275"/>
            </a:xfrm>
            <a:custGeom>
              <a:rect b="b" l="l" r="r" t="t"/>
              <a:pathLst>
                <a:path extrusionOk="0" h="1211" w="1211">
                  <a:moveTo>
                    <a:pt x="1060" y="1"/>
                  </a:moveTo>
                  <a:lnTo>
                    <a:pt x="1060" y="1"/>
                  </a:lnTo>
                  <a:cubicBezTo>
                    <a:pt x="455" y="152"/>
                    <a:pt x="1" y="455"/>
                    <a:pt x="303" y="1211"/>
                  </a:cubicBezTo>
                  <a:cubicBezTo>
                    <a:pt x="908" y="1060"/>
                    <a:pt x="1211" y="757"/>
                    <a:pt x="106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20"/>
            <p:cNvSpPr/>
            <p:nvPr/>
          </p:nvSpPr>
          <p:spPr>
            <a:xfrm>
              <a:off x="4032400" y="4201900"/>
              <a:ext cx="29100" cy="34625"/>
            </a:xfrm>
            <a:custGeom>
              <a:rect b="b" l="l" r="r" t="t"/>
              <a:pathLst>
                <a:path extrusionOk="0" h="1385" w="1164">
                  <a:moveTo>
                    <a:pt x="407" y="0"/>
                  </a:moveTo>
                  <a:lnTo>
                    <a:pt x="407" y="0"/>
                  </a:lnTo>
                  <a:cubicBezTo>
                    <a:pt x="0" y="814"/>
                    <a:pt x="80" y="1385"/>
                    <a:pt x="864" y="1385"/>
                  </a:cubicBezTo>
                  <a:cubicBezTo>
                    <a:pt x="955" y="1385"/>
                    <a:pt x="1054" y="1377"/>
                    <a:pt x="1163" y="1362"/>
                  </a:cubicBezTo>
                  <a:cubicBezTo>
                    <a:pt x="861" y="908"/>
                    <a:pt x="710" y="454"/>
                    <a:pt x="40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20"/>
            <p:cNvSpPr/>
            <p:nvPr/>
          </p:nvSpPr>
          <p:spPr>
            <a:xfrm>
              <a:off x="4035000" y="4168100"/>
              <a:ext cx="30275" cy="22475"/>
            </a:xfrm>
            <a:custGeom>
              <a:rect b="b" l="l" r="r" t="t"/>
              <a:pathLst>
                <a:path extrusionOk="0" h="899" w="1211">
                  <a:moveTo>
                    <a:pt x="611" y="0"/>
                  </a:moveTo>
                  <a:cubicBezTo>
                    <a:pt x="221" y="0"/>
                    <a:pt x="1" y="265"/>
                    <a:pt x="1" y="898"/>
                  </a:cubicBezTo>
                  <a:lnTo>
                    <a:pt x="454" y="747"/>
                  </a:lnTo>
                  <a:cubicBezTo>
                    <a:pt x="757" y="444"/>
                    <a:pt x="1059" y="293"/>
                    <a:pt x="1211" y="142"/>
                  </a:cubicBezTo>
                  <a:cubicBezTo>
                    <a:pt x="982" y="50"/>
                    <a:pt x="780" y="0"/>
                    <a:pt x="611"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20"/>
            <p:cNvSpPr/>
            <p:nvPr/>
          </p:nvSpPr>
          <p:spPr>
            <a:xfrm>
              <a:off x="7083100" y="4515775"/>
              <a:ext cx="22725" cy="20500"/>
            </a:xfrm>
            <a:custGeom>
              <a:rect b="b" l="l" r="r" t="t"/>
              <a:pathLst>
                <a:path extrusionOk="0" h="820" w="909">
                  <a:moveTo>
                    <a:pt x="606" y="1"/>
                  </a:moveTo>
                  <a:cubicBezTo>
                    <a:pt x="454" y="1"/>
                    <a:pt x="303" y="1"/>
                    <a:pt x="1" y="152"/>
                  </a:cubicBezTo>
                  <a:cubicBezTo>
                    <a:pt x="1" y="303"/>
                    <a:pt x="1" y="454"/>
                    <a:pt x="152" y="606"/>
                  </a:cubicBezTo>
                  <a:cubicBezTo>
                    <a:pt x="259" y="713"/>
                    <a:pt x="441" y="820"/>
                    <a:pt x="593" y="820"/>
                  </a:cubicBezTo>
                  <a:cubicBezTo>
                    <a:pt x="655" y="820"/>
                    <a:pt x="713" y="801"/>
                    <a:pt x="757" y="757"/>
                  </a:cubicBezTo>
                  <a:cubicBezTo>
                    <a:pt x="908" y="454"/>
                    <a:pt x="757" y="152"/>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20"/>
            <p:cNvSpPr/>
            <p:nvPr/>
          </p:nvSpPr>
          <p:spPr>
            <a:xfrm>
              <a:off x="7056625" y="4667050"/>
              <a:ext cx="30275" cy="30275"/>
            </a:xfrm>
            <a:custGeom>
              <a:rect b="b" l="l" r="r" t="t"/>
              <a:pathLst>
                <a:path extrusionOk="0" h="1211" w="1211">
                  <a:moveTo>
                    <a:pt x="606" y="0"/>
                  </a:moveTo>
                  <a:lnTo>
                    <a:pt x="606" y="0"/>
                  </a:lnTo>
                  <a:cubicBezTo>
                    <a:pt x="1" y="757"/>
                    <a:pt x="455" y="1210"/>
                    <a:pt x="1211" y="1210"/>
                  </a:cubicBezTo>
                  <a:cubicBezTo>
                    <a:pt x="1211" y="1059"/>
                    <a:pt x="1060" y="757"/>
                    <a:pt x="908" y="605"/>
                  </a:cubicBezTo>
                  <a:cubicBezTo>
                    <a:pt x="908" y="454"/>
                    <a:pt x="757"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20"/>
            <p:cNvSpPr/>
            <p:nvPr/>
          </p:nvSpPr>
          <p:spPr>
            <a:xfrm>
              <a:off x="4000975" y="3623275"/>
              <a:ext cx="26500" cy="26500"/>
            </a:xfrm>
            <a:custGeom>
              <a:rect b="b" l="l" r="r" t="t"/>
              <a:pathLst>
                <a:path extrusionOk="0" h="1060" w="1060">
                  <a:moveTo>
                    <a:pt x="1059" y="1"/>
                  </a:moveTo>
                  <a:lnTo>
                    <a:pt x="1059" y="1"/>
                  </a:lnTo>
                  <a:cubicBezTo>
                    <a:pt x="757" y="152"/>
                    <a:pt x="454" y="303"/>
                    <a:pt x="151" y="455"/>
                  </a:cubicBezTo>
                  <a:cubicBezTo>
                    <a:pt x="0" y="757"/>
                    <a:pt x="151" y="908"/>
                    <a:pt x="303" y="1060"/>
                  </a:cubicBezTo>
                  <a:cubicBezTo>
                    <a:pt x="454" y="908"/>
                    <a:pt x="605" y="908"/>
                    <a:pt x="908" y="757"/>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20"/>
            <p:cNvSpPr/>
            <p:nvPr/>
          </p:nvSpPr>
          <p:spPr>
            <a:xfrm>
              <a:off x="1505000" y="1709700"/>
              <a:ext cx="11375" cy="13275"/>
            </a:xfrm>
            <a:custGeom>
              <a:rect b="b" l="l" r="r" t="t"/>
              <a:pathLst>
                <a:path extrusionOk="0" h="531" w="455">
                  <a:moveTo>
                    <a:pt x="152" y="1"/>
                  </a:moveTo>
                  <a:cubicBezTo>
                    <a:pt x="152" y="1"/>
                    <a:pt x="1" y="152"/>
                    <a:pt x="1" y="304"/>
                  </a:cubicBezTo>
                  <a:cubicBezTo>
                    <a:pt x="76" y="455"/>
                    <a:pt x="152" y="530"/>
                    <a:pt x="228" y="530"/>
                  </a:cubicBezTo>
                  <a:cubicBezTo>
                    <a:pt x="303" y="530"/>
                    <a:pt x="379" y="455"/>
                    <a:pt x="454" y="304"/>
                  </a:cubicBezTo>
                  <a:cubicBezTo>
                    <a:pt x="454" y="304"/>
                    <a:pt x="454" y="152"/>
                    <a:pt x="454"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20"/>
            <p:cNvSpPr/>
            <p:nvPr/>
          </p:nvSpPr>
          <p:spPr>
            <a:xfrm>
              <a:off x="2155475" y="3245100"/>
              <a:ext cx="18925" cy="18950"/>
            </a:xfrm>
            <a:custGeom>
              <a:rect b="b" l="l" r="r" t="t"/>
              <a:pathLst>
                <a:path extrusionOk="0" h="758" w="757">
                  <a:moveTo>
                    <a:pt x="151" y="1"/>
                  </a:moveTo>
                  <a:cubicBezTo>
                    <a:pt x="0" y="303"/>
                    <a:pt x="0" y="455"/>
                    <a:pt x="151" y="606"/>
                  </a:cubicBezTo>
                  <a:cubicBezTo>
                    <a:pt x="303" y="757"/>
                    <a:pt x="454" y="757"/>
                    <a:pt x="454" y="757"/>
                  </a:cubicBezTo>
                  <a:cubicBezTo>
                    <a:pt x="757" y="606"/>
                    <a:pt x="757" y="303"/>
                    <a:pt x="454" y="152"/>
                  </a:cubicBezTo>
                  <a:cubicBezTo>
                    <a:pt x="303" y="152"/>
                    <a:pt x="151" y="1"/>
                    <a:pt x="15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20"/>
            <p:cNvSpPr/>
            <p:nvPr/>
          </p:nvSpPr>
          <p:spPr>
            <a:xfrm>
              <a:off x="3789200" y="1951750"/>
              <a:ext cx="15150" cy="7575"/>
            </a:xfrm>
            <a:custGeom>
              <a:rect b="b" l="l" r="r" t="t"/>
              <a:pathLst>
                <a:path extrusionOk="0" h="303" w="606">
                  <a:moveTo>
                    <a:pt x="151" y="0"/>
                  </a:moveTo>
                  <a:cubicBezTo>
                    <a:pt x="151" y="0"/>
                    <a:pt x="0" y="303"/>
                    <a:pt x="0" y="303"/>
                  </a:cubicBezTo>
                  <a:lnTo>
                    <a:pt x="605" y="303"/>
                  </a:lnTo>
                  <a:cubicBezTo>
                    <a:pt x="605" y="152"/>
                    <a:pt x="605" y="152"/>
                    <a:pt x="605"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20"/>
            <p:cNvSpPr/>
            <p:nvPr/>
          </p:nvSpPr>
          <p:spPr>
            <a:xfrm>
              <a:off x="2299175" y="2560600"/>
              <a:ext cx="15150" cy="18950"/>
            </a:xfrm>
            <a:custGeom>
              <a:rect b="b" l="l" r="r" t="t"/>
              <a:pathLst>
                <a:path extrusionOk="0" h="758" w="606">
                  <a:moveTo>
                    <a:pt x="152" y="1"/>
                  </a:moveTo>
                  <a:cubicBezTo>
                    <a:pt x="152" y="152"/>
                    <a:pt x="0" y="455"/>
                    <a:pt x="152" y="455"/>
                  </a:cubicBezTo>
                  <a:cubicBezTo>
                    <a:pt x="152" y="606"/>
                    <a:pt x="454" y="606"/>
                    <a:pt x="606" y="757"/>
                  </a:cubicBezTo>
                  <a:cubicBezTo>
                    <a:pt x="606" y="455"/>
                    <a:pt x="606" y="303"/>
                    <a:pt x="454" y="152"/>
                  </a:cubicBezTo>
                  <a:cubicBezTo>
                    <a:pt x="454"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20"/>
            <p:cNvSpPr/>
            <p:nvPr/>
          </p:nvSpPr>
          <p:spPr>
            <a:xfrm>
              <a:off x="1285650" y="1545425"/>
              <a:ext cx="11375" cy="11750"/>
            </a:xfrm>
            <a:custGeom>
              <a:rect b="b" l="l" r="r" t="t"/>
              <a:pathLst>
                <a:path extrusionOk="0" h="470" w="455">
                  <a:moveTo>
                    <a:pt x="158" y="0"/>
                  </a:moveTo>
                  <a:cubicBezTo>
                    <a:pt x="68" y="0"/>
                    <a:pt x="1" y="67"/>
                    <a:pt x="1" y="67"/>
                  </a:cubicBezTo>
                  <a:cubicBezTo>
                    <a:pt x="152" y="219"/>
                    <a:pt x="1" y="219"/>
                    <a:pt x="152" y="370"/>
                  </a:cubicBezTo>
                  <a:cubicBezTo>
                    <a:pt x="215" y="433"/>
                    <a:pt x="278" y="469"/>
                    <a:pt x="329" y="469"/>
                  </a:cubicBezTo>
                  <a:cubicBezTo>
                    <a:pt x="403" y="469"/>
                    <a:pt x="455" y="396"/>
                    <a:pt x="455" y="219"/>
                  </a:cubicBezTo>
                  <a:cubicBezTo>
                    <a:pt x="455" y="67"/>
                    <a:pt x="303" y="67"/>
                    <a:pt x="303" y="67"/>
                  </a:cubicBezTo>
                  <a:cubicBezTo>
                    <a:pt x="253" y="17"/>
                    <a:pt x="203" y="0"/>
                    <a:pt x="1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20"/>
            <p:cNvSpPr/>
            <p:nvPr/>
          </p:nvSpPr>
          <p:spPr>
            <a:xfrm>
              <a:off x="570900" y="435250"/>
              <a:ext cx="18950" cy="18950"/>
            </a:xfrm>
            <a:custGeom>
              <a:rect b="b" l="l" r="r" t="t"/>
              <a:pathLst>
                <a:path extrusionOk="0" h="758" w="758">
                  <a:moveTo>
                    <a:pt x="152" y="1"/>
                  </a:moveTo>
                  <a:cubicBezTo>
                    <a:pt x="152" y="1"/>
                    <a:pt x="1" y="152"/>
                    <a:pt x="1" y="303"/>
                  </a:cubicBezTo>
                  <a:cubicBezTo>
                    <a:pt x="152" y="455"/>
                    <a:pt x="303" y="606"/>
                    <a:pt x="455" y="757"/>
                  </a:cubicBezTo>
                  <a:cubicBezTo>
                    <a:pt x="606" y="757"/>
                    <a:pt x="757" y="606"/>
                    <a:pt x="757" y="303"/>
                  </a:cubicBezTo>
                  <a:cubicBezTo>
                    <a:pt x="455" y="152"/>
                    <a:pt x="303"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20"/>
            <p:cNvSpPr/>
            <p:nvPr/>
          </p:nvSpPr>
          <p:spPr>
            <a:xfrm>
              <a:off x="1667625" y="1747525"/>
              <a:ext cx="15150" cy="15150"/>
            </a:xfrm>
            <a:custGeom>
              <a:rect b="b" l="l" r="r" t="t"/>
              <a:pathLst>
                <a:path extrusionOk="0" h="606" w="606">
                  <a:moveTo>
                    <a:pt x="303" y="1"/>
                  </a:moveTo>
                  <a:cubicBezTo>
                    <a:pt x="0" y="1"/>
                    <a:pt x="0" y="152"/>
                    <a:pt x="152" y="454"/>
                  </a:cubicBezTo>
                  <a:cubicBezTo>
                    <a:pt x="152" y="454"/>
                    <a:pt x="454" y="606"/>
                    <a:pt x="454" y="606"/>
                  </a:cubicBezTo>
                  <a:cubicBezTo>
                    <a:pt x="454" y="454"/>
                    <a:pt x="605" y="454"/>
                    <a:pt x="605" y="303"/>
                  </a:cubicBezTo>
                  <a:cubicBezTo>
                    <a:pt x="454" y="152"/>
                    <a:pt x="454"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20"/>
            <p:cNvSpPr/>
            <p:nvPr/>
          </p:nvSpPr>
          <p:spPr>
            <a:xfrm>
              <a:off x="676800" y="439050"/>
              <a:ext cx="11375" cy="15150"/>
            </a:xfrm>
            <a:custGeom>
              <a:rect b="b" l="l" r="r" t="t"/>
              <a:pathLst>
                <a:path extrusionOk="0" h="606" w="455">
                  <a:moveTo>
                    <a:pt x="0" y="0"/>
                  </a:moveTo>
                  <a:cubicBezTo>
                    <a:pt x="0" y="0"/>
                    <a:pt x="0" y="151"/>
                    <a:pt x="0" y="151"/>
                  </a:cubicBezTo>
                  <a:cubicBezTo>
                    <a:pt x="152" y="303"/>
                    <a:pt x="303" y="454"/>
                    <a:pt x="454" y="605"/>
                  </a:cubicBezTo>
                  <a:cubicBezTo>
                    <a:pt x="454" y="454"/>
                    <a:pt x="454" y="303"/>
                    <a:pt x="454" y="303"/>
                  </a:cubicBezTo>
                  <a:cubicBezTo>
                    <a:pt x="303" y="151"/>
                    <a:pt x="152" y="0"/>
                    <a:pt x="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20"/>
            <p:cNvSpPr/>
            <p:nvPr/>
          </p:nvSpPr>
          <p:spPr>
            <a:xfrm>
              <a:off x="3203025" y="3691350"/>
              <a:ext cx="11350" cy="12950"/>
            </a:xfrm>
            <a:custGeom>
              <a:rect b="b" l="l" r="r" t="t"/>
              <a:pathLst>
                <a:path extrusionOk="0" h="518" w="454">
                  <a:moveTo>
                    <a:pt x="303" y="1"/>
                  </a:moveTo>
                  <a:cubicBezTo>
                    <a:pt x="151" y="1"/>
                    <a:pt x="0" y="152"/>
                    <a:pt x="0" y="152"/>
                  </a:cubicBezTo>
                  <a:cubicBezTo>
                    <a:pt x="0" y="303"/>
                    <a:pt x="0" y="303"/>
                    <a:pt x="151" y="454"/>
                  </a:cubicBezTo>
                  <a:cubicBezTo>
                    <a:pt x="196" y="499"/>
                    <a:pt x="240" y="517"/>
                    <a:pt x="280" y="517"/>
                  </a:cubicBezTo>
                  <a:cubicBezTo>
                    <a:pt x="378" y="517"/>
                    <a:pt x="454" y="410"/>
                    <a:pt x="454" y="303"/>
                  </a:cubicBezTo>
                  <a:cubicBezTo>
                    <a:pt x="454" y="152"/>
                    <a:pt x="303" y="152"/>
                    <a:pt x="30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20"/>
            <p:cNvSpPr/>
            <p:nvPr/>
          </p:nvSpPr>
          <p:spPr>
            <a:xfrm>
              <a:off x="2650875" y="1743750"/>
              <a:ext cx="15150" cy="11375"/>
            </a:xfrm>
            <a:custGeom>
              <a:rect b="b" l="l" r="r" t="t"/>
              <a:pathLst>
                <a:path extrusionOk="0" h="455" w="606">
                  <a:moveTo>
                    <a:pt x="152" y="0"/>
                  </a:moveTo>
                  <a:cubicBezTo>
                    <a:pt x="1" y="0"/>
                    <a:pt x="1" y="152"/>
                    <a:pt x="1" y="303"/>
                  </a:cubicBezTo>
                  <a:lnTo>
                    <a:pt x="606" y="454"/>
                  </a:lnTo>
                  <a:cubicBezTo>
                    <a:pt x="606" y="303"/>
                    <a:pt x="606" y="152"/>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20"/>
            <p:cNvSpPr/>
            <p:nvPr/>
          </p:nvSpPr>
          <p:spPr>
            <a:xfrm>
              <a:off x="2038225" y="2190000"/>
              <a:ext cx="15150" cy="18925"/>
            </a:xfrm>
            <a:custGeom>
              <a:rect b="b" l="l" r="r" t="t"/>
              <a:pathLst>
                <a:path extrusionOk="0" h="757" w="606">
                  <a:moveTo>
                    <a:pt x="303" y="0"/>
                  </a:moveTo>
                  <a:cubicBezTo>
                    <a:pt x="303" y="303"/>
                    <a:pt x="152" y="454"/>
                    <a:pt x="1" y="757"/>
                  </a:cubicBezTo>
                  <a:cubicBezTo>
                    <a:pt x="455" y="605"/>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20"/>
            <p:cNvSpPr/>
            <p:nvPr/>
          </p:nvSpPr>
          <p:spPr>
            <a:xfrm>
              <a:off x="2408850" y="3339650"/>
              <a:ext cx="13750" cy="9850"/>
            </a:xfrm>
            <a:custGeom>
              <a:rect b="b" l="l" r="r" t="t"/>
              <a:pathLst>
                <a:path extrusionOk="0" h="394" w="550">
                  <a:moveTo>
                    <a:pt x="454" y="0"/>
                  </a:moveTo>
                  <a:cubicBezTo>
                    <a:pt x="303" y="0"/>
                    <a:pt x="152" y="152"/>
                    <a:pt x="0" y="303"/>
                  </a:cubicBezTo>
                  <a:cubicBezTo>
                    <a:pt x="166" y="358"/>
                    <a:pt x="292" y="393"/>
                    <a:pt x="377" y="393"/>
                  </a:cubicBezTo>
                  <a:cubicBezTo>
                    <a:pt x="524" y="393"/>
                    <a:pt x="550" y="288"/>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20"/>
            <p:cNvSpPr/>
            <p:nvPr/>
          </p:nvSpPr>
          <p:spPr>
            <a:xfrm>
              <a:off x="4118200" y="4249575"/>
              <a:ext cx="11375" cy="9075"/>
            </a:xfrm>
            <a:custGeom>
              <a:rect b="b" l="l" r="r" t="t"/>
              <a:pathLst>
                <a:path extrusionOk="0" h="363" w="455">
                  <a:moveTo>
                    <a:pt x="244" y="0"/>
                  </a:moveTo>
                  <a:cubicBezTo>
                    <a:pt x="82" y="0"/>
                    <a:pt x="1" y="141"/>
                    <a:pt x="1" y="362"/>
                  </a:cubicBezTo>
                  <a:lnTo>
                    <a:pt x="303" y="211"/>
                  </a:lnTo>
                  <a:lnTo>
                    <a:pt x="454" y="60"/>
                  </a:lnTo>
                  <a:cubicBezTo>
                    <a:pt x="373" y="19"/>
                    <a:pt x="303" y="0"/>
                    <a:pt x="24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20"/>
            <p:cNvSpPr/>
            <p:nvPr/>
          </p:nvSpPr>
          <p:spPr>
            <a:xfrm>
              <a:off x="4061475" y="4235925"/>
              <a:ext cx="11375" cy="11375"/>
            </a:xfrm>
            <a:custGeom>
              <a:rect b="b" l="l" r="r" t="t"/>
              <a:pathLst>
                <a:path extrusionOk="0" h="455" w="455">
                  <a:moveTo>
                    <a:pt x="0" y="1"/>
                  </a:moveTo>
                  <a:cubicBezTo>
                    <a:pt x="0" y="303"/>
                    <a:pt x="152" y="454"/>
                    <a:pt x="303" y="454"/>
                  </a:cubicBezTo>
                  <a:cubicBezTo>
                    <a:pt x="454" y="454"/>
                    <a:pt x="454" y="152"/>
                    <a:pt x="454" y="152"/>
                  </a:cubicBezTo>
                  <a:cubicBezTo>
                    <a:pt x="303" y="152"/>
                    <a:pt x="152"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20"/>
            <p:cNvSpPr/>
            <p:nvPr/>
          </p:nvSpPr>
          <p:spPr>
            <a:xfrm>
              <a:off x="4061475" y="3634625"/>
              <a:ext cx="22725" cy="9850"/>
            </a:xfrm>
            <a:custGeom>
              <a:rect b="b" l="l" r="r" t="t"/>
              <a:pathLst>
                <a:path extrusionOk="0" h="394" w="909">
                  <a:moveTo>
                    <a:pt x="0" y="1"/>
                  </a:moveTo>
                  <a:lnTo>
                    <a:pt x="0" y="1"/>
                  </a:lnTo>
                  <a:cubicBezTo>
                    <a:pt x="96" y="288"/>
                    <a:pt x="253" y="394"/>
                    <a:pt x="471" y="394"/>
                  </a:cubicBezTo>
                  <a:cubicBezTo>
                    <a:pt x="596" y="394"/>
                    <a:pt x="742" y="358"/>
                    <a:pt x="908" y="303"/>
                  </a:cubicBezTo>
                  <a:cubicBezTo>
                    <a:pt x="606"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20"/>
            <p:cNvSpPr/>
            <p:nvPr/>
          </p:nvSpPr>
          <p:spPr>
            <a:xfrm>
              <a:off x="4042575" y="3610950"/>
              <a:ext cx="14475" cy="16125"/>
            </a:xfrm>
            <a:custGeom>
              <a:rect b="b" l="l" r="r" t="t"/>
              <a:pathLst>
                <a:path extrusionOk="0" h="645" w="579">
                  <a:moveTo>
                    <a:pt x="213" y="1"/>
                  </a:moveTo>
                  <a:cubicBezTo>
                    <a:pt x="151" y="1"/>
                    <a:pt x="81" y="13"/>
                    <a:pt x="0" y="40"/>
                  </a:cubicBezTo>
                  <a:cubicBezTo>
                    <a:pt x="151" y="191"/>
                    <a:pt x="303" y="494"/>
                    <a:pt x="454" y="645"/>
                  </a:cubicBezTo>
                  <a:cubicBezTo>
                    <a:pt x="578" y="272"/>
                    <a:pt x="498" y="1"/>
                    <a:pt x="213"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20"/>
            <p:cNvSpPr/>
            <p:nvPr/>
          </p:nvSpPr>
          <p:spPr>
            <a:xfrm>
              <a:off x="2348325" y="790750"/>
              <a:ext cx="15175" cy="12925"/>
            </a:xfrm>
            <a:custGeom>
              <a:rect b="b" l="l" r="r" t="t"/>
              <a:pathLst>
                <a:path extrusionOk="0" h="517" w="607">
                  <a:moveTo>
                    <a:pt x="152" y="0"/>
                  </a:moveTo>
                  <a:cubicBezTo>
                    <a:pt x="152" y="0"/>
                    <a:pt x="1" y="152"/>
                    <a:pt x="1" y="303"/>
                  </a:cubicBezTo>
                  <a:cubicBezTo>
                    <a:pt x="108" y="410"/>
                    <a:pt x="215" y="517"/>
                    <a:pt x="375" y="517"/>
                  </a:cubicBezTo>
                  <a:cubicBezTo>
                    <a:pt x="442" y="517"/>
                    <a:pt x="517" y="498"/>
                    <a:pt x="606" y="454"/>
                  </a:cubicBezTo>
                  <a:cubicBezTo>
                    <a:pt x="455" y="303"/>
                    <a:pt x="303" y="0"/>
                    <a:pt x="152"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20"/>
            <p:cNvSpPr/>
            <p:nvPr/>
          </p:nvSpPr>
          <p:spPr>
            <a:xfrm>
              <a:off x="5914550" y="4069525"/>
              <a:ext cx="11350" cy="15150"/>
            </a:xfrm>
            <a:custGeom>
              <a:rect b="b" l="l" r="r" t="t"/>
              <a:pathLst>
                <a:path extrusionOk="0" h="606" w="454">
                  <a:moveTo>
                    <a:pt x="0" y="1"/>
                  </a:moveTo>
                  <a:lnTo>
                    <a:pt x="454" y="606"/>
                  </a:lnTo>
                  <a:cubicBezTo>
                    <a:pt x="454" y="606"/>
                    <a:pt x="454" y="454"/>
                    <a:pt x="454" y="303"/>
                  </a:cubicBezTo>
                  <a:cubicBezTo>
                    <a:pt x="454" y="1"/>
                    <a:pt x="303" y="1"/>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20"/>
            <p:cNvSpPr/>
            <p:nvPr/>
          </p:nvSpPr>
          <p:spPr>
            <a:xfrm>
              <a:off x="238125" y="1392050"/>
              <a:ext cx="11350" cy="11950"/>
            </a:xfrm>
            <a:custGeom>
              <a:rect b="b" l="l" r="r" t="t"/>
              <a:pathLst>
                <a:path extrusionOk="0" h="478" w="454">
                  <a:moveTo>
                    <a:pt x="151" y="0"/>
                  </a:moveTo>
                  <a:cubicBezTo>
                    <a:pt x="0" y="152"/>
                    <a:pt x="0" y="303"/>
                    <a:pt x="0" y="303"/>
                  </a:cubicBezTo>
                  <a:cubicBezTo>
                    <a:pt x="128" y="431"/>
                    <a:pt x="229" y="477"/>
                    <a:pt x="303" y="477"/>
                  </a:cubicBezTo>
                  <a:cubicBezTo>
                    <a:pt x="403" y="477"/>
                    <a:pt x="454" y="390"/>
                    <a:pt x="454" y="303"/>
                  </a:cubicBezTo>
                  <a:cubicBezTo>
                    <a:pt x="454" y="152"/>
                    <a:pt x="303"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20"/>
            <p:cNvSpPr/>
            <p:nvPr/>
          </p:nvSpPr>
          <p:spPr>
            <a:xfrm>
              <a:off x="6451550" y="5060350"/>
              <a:ext cx="34050" cy="15725"/>
            </a:xfrm>
            <a:custGeom>
              <a:rect b="b" l="l" r="r" t="t"/>
              <a:pathLst>
                <a:path extrusionOk="0" h="629" w="1362">
                  <a:moveTo>
                    <a:pt x="0" y="0"/>
                  </a:moveTo>
                  <a:cubicBezTo>
                    <a:pt x="152" y="152"/>
                    <a:pt x="303" y="303"/>
                    <a:pt x="454" y="454"/>
                  </a:cubicBezTo>
                  <a:cubicBezTo>
                    <a:pt x="629" y="542"/>
                    <a:pt x="854" y="629"/>
                    <a:pt x="1013" y="629"/>
                  </a:cubicBezTo>
                  <a:cubicBezTo>
                    <a:pt x="1130" y="629"/>
                    <a:pt x="1211" y="582"/>
                    <a:pt x="1211" y="454"/>
                  </a:cubicBezTo>
                  <a:cubicBezTo>
                    <a:pt x="1362" y="152"/>
                    <a:pt x="908" y="0"/>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20"/>
            <p:cNvSpPr/>
            <p:nvPr/>
          </p:nvSpPr>
          <p:spPr>
            <a:xfrm>
              <a:off x="6512050" y="5041450"/>
              <a:ext cx="26500" cy="34050"/>
            </a:xfrm>
            <a:custGeom>
              <a:rect b="b" l="l" r="r" t="t"/>
              <a:pathLst>
                <a:path extrusionOk="0" h="1362" w="1060">
                  <a:moveTo>
                    <a:pt x="303" y="0"/>
                  </a:moveTo>
                  <a:lnTo>
                    <a:pt x="303" y="0"/>
                  </a:lnTo>
                  <a:cubicBezTo>
                    <a:pt x="1" y="454"/>
                    <a:pt x="152" y="908"/>
                    <a:pt x="455" y="1362"/>
                  </a:cubicBezTo>
                  <a:lnTo>
                    <a:pt x="757" y="1210"/>
                  </a:lnTo>
                  <a:lnTo>
                    <a:pt x="1060" y="1059"/>
                  </a:lnTo>
                  <a:cubicBezTo>
                    <a:pt x="757" y="756"/>
                    <a:pt x="606" y="303"/>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20"/>
            <p:cNvSpPr/>
            <p:nvPr/>
          </p:nvSpPr>
          <p:spPr>
            <a:xfrm>
              <a:off x="6500700" y="5075475"/>
              <a:ext cx="26000" cy="19675"/>
            </a:xfrm>
            <a:custGeom>
              <a:rect b="b" l="l" r="r" t="t"/>
              <a:pathLst>
                <a:path extrusionOk="0" h="787" w="1040">
                  <a:moveTo>
                    <a:pt x="909" y="1"/>
                  </a:moveTo>
                  <a:cubicBezTo>
                    <a:pt x="757" y="303"/>
                    <a:pt x="1" y="303"/>
                    <a:pt x="606" y="757"/>
                  </a:cubicBezTo>
                  <a:cubicBezTo>
                    <a:pt x="626" y="777"/>
                    <a:pt x="649" y="787"/>
                    <a:pt x="674" y="787"/>
                  </a:cubicBezTo>
                  <a:cubicBezTo>
                    <a:pt x="830" y="787"/>
                    <a:pt x="1040" y="394"/>
                    <a:pt x="90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20"/>
            <p:cNvSpPr/>
            <p:nvPr/>
          </p:nvSpPr>
          <p:spPr>
            <a:xfrm>
              <a:off x="6602825" y="5049000"/>
              <a:ext cx="11375" cy="12950"/>
            </a:xfrm>
            <a:custGeom>
              <a:rect b="b" l="l" r="r" t="t"/>
              <a:pathLst>
                <a:path extrusionOk="0" h="518" w="455">
                  <a:moveTo>
                    <a:pt x="0" y="1"/>
                  </a:moveTo>
                  <a:cubicBezTo>
                    <a:pt x="0" y="152"/>
                    <a:pt x="0" y="152"/>
                    <a:pt x="0" y="303"/>
                  </a:cubicBezTo>
                  <a:cubicBezTo>
                    <a:pt x="0" y="410"/>
                    <a:pt x="76" y="517"/>
                    <a:pt x="227" y="517"/>
                  </a:cubicBezTo>
                  <a:cubicBezTo>
                    <a:pt x="290" y="517"/>
                    <a:pt x="365" y="499"/>
                    <a:pt x="454" y="454"/>
                  </a:cubicBezTo>
                  <a:cubicBezTo>
                    <a:pt x="454" y="303"/>
                    <a:pt x="303" y="152"/>
                    <a:pt x="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20"/>
            <p:cNvSpPr/>
            <p:nvPr/>
          </p:nvSpPr>
          <p:spPr>
            <a:xfrm>
              <a:off x="4821600" y="4534675"/>
              <a:ext cx="79450" cy="71875"/>
            </a:xfrm>
            <a:custGeom>
              <a:rect b="b" l="l" r="r" t="t"/>
              <a:pathLst>
                <a:path extrusionOk="0" h="2875" w="3178">
                  <a:moveTo>
                    <a:pt x="2421" y="1"/>
                  </a:moveTo>
                  <a:lnTo>
                    <a:pt x="2421" y="1"/>
                  </a:lnTo>
                  <a:cubicBezTo>
                    <a:pt x="2270" y="152"/>
                    <a:pt x="1967" y="303"/>
                    <a:pt x="1816" y="455"/>
                  </a:cubicBezTo>
                  <a:cubicBezTo>
                    <a:pt x="1638" y="277"/>
                    <a:pt x="1437" y="215"/>
                    <a:pt x="1230" y="215"/>
                  </a:cubicBezTo>
                  <a:cubicBezTo>
                    <a:pt x="911" y="215"/>
                    <a:pt x="579" y="363"/>
                    <a:pt x="303" y="455"/>
                  </a:cubicBezTo>
                  <a:cubicBezTo>
                    <a:pt x="152" y="908"/>
                    <a:pt x="152" y="1211"/>
                    <a:pt x="1" y="1514"/>
                  </a:cubicBezTo>
                  <a:cubicBezTo>
                    <a:pt x="1" y="2119"/>
                    <a:pt x="152" y="2421"/>
                    <a:pt x="757" y="2724"/>
                  </a:cubicBezTo>
                  <a:cubicBezTo>
                    <a:pt x="1060" y="2724"/>
                    <a:pt x="1362" y="2875"/>
                    <a:pt x="1816" y="2875"/>
                  </a:cubicBezTo>
                  <a:cubicBezTo>
                    <a:pt x="2119" y="1967"/>
                    <a:pt x="3178" y="1211"/>
                    <a:pt x="242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20"/>
            <p:cNvSpPr/>
            <p:nvPr/>
          </p:nvSpPr>
          <p:spPr>
            <a:xfrm>
              <a:off x="4927500" y="4546025"/>
              <a:ext cx="25" cy="11375"/>
            </a:xfrm>
            <a:custGeom>
              <a:rect b="b" l="l" r="r" t="t"/>
              <a:pathLst>
                <a:path extrusionOk="0" h="455" w="1">
                  <a:moveTo>
                    <a:pt x="0" y="1"/>
                  </a:moveTo>
                  <a:lnTo>
                    <a:pt x="0" y="454"/>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20"/>
            <p:cNvSpPr/>
            <p:nvPr/>
          </p:nvSpPr>
          <p:spPr>
            <a:xfrm>
              <a:off x="5995150" y="4114900"/>
              <a:ext cx="36650" cy="28175"/>
            </a:xfrm>
            <a:custGeom>
              <a:rect b="b" l="l" r="r" t="t"/>
              <a:pathLst>
                <a:path extrusionOk="0" h="1127" w="1466">
                  <a:moveTo>
                    <a:pt x="255" y="1"/>
                  </a:moveTo>
                  <a:lnTo>
                    <a:pt x="255" y="1"/>
                  </a:lnTo>
                  <a:cubicBezTo>
                    <a:pt x="1" y="849"/>
                    <a:pt x="127" y="1127"/>
                    <a:pt x="447" y="1127"/>
                  </a:cubicBezTo>
                  <a:cubicBezTo>
                    <a:pt x="697" y="1127"/>
                    <a:pt x="1067" y="957"/>
                    <a:pt x="1465" y="757"/>
                  </a:cubicBezTo>
                  <a:cubicBezTo>
                    <a:pt x="1163" y="303"/>
                    <a:pt x="860" y="152"/>
                    <a:pt x="25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20"/>
            <p:cNvSpPr/>
            <p:nvPr/>
          </p:nvSpPr>
          <p:spPr>
            <a:xfrm>
              <a:off x="5937225" y="4039275"/>
              <a:ext cx="7600" cy="2850"/>
            </a:xfrm>
            <a:custGeom>
              <a:rect b="b" l="l" r="r" t="t"/>
              <a:pathLst>
                <a:path extrusionOk="0" h="114" w="304">
                  <a:moveTo>
                    <a:pt x="1" y="0"/>
                  </a:moveTo>
                  <a:cubicBezTo>
                    <a:pt x="76" y="76"/>
                    <a:pt x="152" y="114"/>
                    <a:pt x="209" y="114"/>
                  </a:cubicBezTo>
                  <a:cubicBezTo>
                    <a:pt x="265" y="114"/>
                    <a:pt x="303" y="76"/>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20"/>
            <p:cNvSpPr/>
            <p:nvPr/>
          </p:nvSpPr>
          <p:spPr>
            <a:xfrm>
              <a:off x="5865375" y="4648125"/>
              <a:ext cx="37850" cy="45275"/>
            </a:xfrm>
            <a:custGeom>
              <a:rect b="b" l="l" r="r" t="t"/>
              <a:pathLst>
                <a:path extrusionOk="0" h="1811" w="1514">
                  <a:moveTo>
                    <a:pt x="757" y="1"/>
                  </a:moveTo>
                  <a:cubicBezTo>
                    <a:pt x="606" y="152"/>
                    <a:pt x="454" y="152"/>
                    <a:pt x="303" y="304"/>
                  </a:cubicBezTo>
                  <a:cubicBezTo>
                    <a:pt x="152" y="606"/>
                    <a:pt x="1" y="909"/>
                    <a:pt x="1" y="1211"/>
                  </a:cubicBezTo>
                  <a:cubicBezTo>
                    <a:pt x="199" y="1657"/>
                    <a:pt x="364" y="1811"/>
                    <a:pt x="519" y="1811"/>
                  </a:cubicBezTo>
                  <a:cubicBezTo>
                    <a:pt x="836" y="1811"/>
                    <a:pt x="1106" y="1162"/>
                    <a:pt x="1513" y="1060"/>
                  </a:cubicBezTo>
                  <a:cubicBezTo>
                    <a:pt x="1211" y="757"/>
                    <a:pt x="1059" y="304"/>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20"/>
            <p:cNvSpPr/>
            <p:nvPr/>
          </p:nvSpPr>
          <p:spPr>
            <a:xfrm>
              <a:off x="5865375" y="4655700"/>
              <a:ext cx="3800" cy="22725"/>
            </a:xfrm>
            <a:custGeom>
              <a:rect b="b" l="l" r="r" t="t"/>
              <a:pathLst>
                <a:path extrusionOk="0" h="909" w="152">
                  <a:moveTo>
                    <a:pt x="152" y="1"/>
                  </a:moveTo>
                  <a:lnTo>
                    <a:pt x="1" y="908"/>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20"/>
            <p:cNvSpPr/>
            <p:nvPr/>
          </p:nvSpPr>
          <p:spPr>
            <a:xfrm>
              <a:off x="7090675" y="4602750"/>
              <a:ext cx="64300" cy="36525"/>
            </a:xfrm>
            <a:custGeom>
              <a:rect b="b" l="l" r="r" t="t"/>
              <a:pathLst>
                <a:path extrusionOk="0" h="1461" w="2572">
                  <a:moveTo>
                    <a:pt x="1815" y="152"/>
                  </a:moveTo>
                  <a:cubicBezTo>
                    <a:pt x="1059" y="303"/>
                    <a:pt x="0" y="1"/>
                    <a:pt x="0" y="1211"/>
                  </a:cubicBezTo>
                  <a:cubicBezTo>
                    <a:pt x="324" y="1405"/>
                    <a:pt x="676" y="1461"/>
                    <a:pt x="1032" y="1461"/>
                  </a:cubicBezTo>
                  <a:cubicBezTo>
                    <a:pt x="1507" y="1461"/>
                    <a:pt x="1988" y="1362"/>
                    <a:pt x="2421" y="1362"/>
                  </a:cubicBezTo>
                  <a:cubicBezTo>
                    <a:pt x="2572" y="757"/>
                    <a:pt x="2421" y="455"/>
                    <a:pt x="1815" y="152"/>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20"/>
            <p:cNvSpPr/>
            <p:nvPr/>
          </p:nvSpPr>
          <p:spPr>
            <a:xfrm>
              <a:off x="7170075" y="4586300"/>
              <a:ext cx="68100" cy="49575"/>
            </a:xfrm>
            <a:custGeom>
              <a:rect b="b" l="l" r="r" t="t"/>
              <a:pathLst>
                <a:path extrusionOk="0" h="1983" w="2724">
                  <a:moveTo>
                    <a:pt x="1677" y="1"/>
                  </a:moveTo>
                  <a:cubicBezTo>
                    <a:pt x="1536" y="1"/>
                    <a:pt x="1381" y="20"/>
                    <a:pt x="1211" y="54"/>
                  </a:cubicBezTo>
                  <a:cubicBezTo>
                    <a:pt x="908" y="205"/>
                    <a:pt x="606" y="507"/>
                    <a:pt x="303" y="659"/>
                  </a:cubicBezTo>
                  <a:cubicBezTo>
                    <a:pt x="1" y="1415"/>
                    <a:pt x="303" y="1718"/>
                    <a:pt x="908" y="1869"/>
                  </a:cubicBezTo>
                  <a:lnTo>
                    <a:pt x="757" y="1869"/>
                  </a:lnTo>
                  <a:cubicBezTo>
                    <a:pt x="984" y="1945"/>
                    <a:pt x="1173" y="1982"/>
                    <a:pt x="1343" y="1982"/>
                  </a:cubicBezTo>
                  <a:cubicBezTo>
                    <a:pt x="1514" y="1982"/>
                    <a:pt x="1665" y="1945"/>
                    <a:pt x="1816" y="1869"/>
                  </a:cubicBezTo>
                  <a:cubicBezTo>
                    <a:pt x="2270" y="1718"/>
                    <a:pt x="2572" y="1264"/>
                    <a:pt x="2724" y="810"/>
                  </a:cubicBezTo>
                  <a:cubicBezTo>
                    <a:pt x="2489" y="224"/>
                    <a:pt x="2164" y="1"/>
                    <a:pt x="167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20"/>
            <p:cNvSpPr/>
            <p:nvPr/>
          </p:nvSpPr>
          <p:spPr>
            <a:xfrm>
              <a:off x="7132275" y="4481750"/>
              <a:ext cx="56750" cy="37825"/>
            </a:xfrm>
            <a:custGeom>
              <a:rect b="b" l="l" r="r" t="t"/>
              <a:pathLst>
                <a:path extrusionOk="0" h="1513" w="2270">
                  <a:moveTo>
                    <a:pt x="757" y="0"/>
                  </a:moveTo>
                  <a:cubicBezTo>
                    <a:pt x="454" y="303"/>
                    <a:pt x="0" y="454"/>
                    <a:pt x="151" y="1059"/>
                  </a:cubicBezTo>
                  <a:cubicBezTo>
                    <a:pt x="353" y="1059"/>
                    <a:pt x="572" y="1042"/>
                    <a:pt x="790" y="1042"/>
                  </a:cubicBezTo>
                  <a:cubicBezTo>
                    <a:pt x="1227" y="1042"/>
                    <a:pt x="1664" y="1109"/>
                    <a:pt x="1967" y="1513"/>
                  </a:cubicBezTo>
                  <a:cubicBezTo>
                    <a:pt x="2118" y="1210"/>
                    <a:pt x="2118" y="908"/>
                    <a:pt x="2269" y="605"/>
                  </a:cubicBezTo>
                  <a:cubicBezTo>
                    <a:pt x="1815" y="303"/>
                    <a:pt x="1210" y="151"/>
                    <a:pt x="75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20"/>
            <p:cNvSpPr/>
            <p:nvPr/>
          </p:nvSpPr>
          <p:spPr>
            <a:xfrm>
              <a:off x="7136050" y="4598625"/>
              <a:ext cx="56750" cy="38200"/>
            </a:xfrm>
            <a:custGeom>
              <a:rect b="b" l="l" r="r" t="t"/>
              <a:pathLst>
                <a:path extrusionOk="0" h="1528" w="2270">
                  <a:moveTo>
                    <a:pt x="979" y="1"/>
                  </a:moveTo>
                  <a:cubicBezTo>
                    <a:pt x="619" y="1"/>
                    <a:pt x="281" y="130"/>
                    <a:pt x="0" y="317"/>
                  </a:cubicBezTo>
                  <a:cubicBezTo>
                    <a:pt x="152" y="771"/>
                    <a:pt x="303" y="1225"/>
                    <a:pt x="606" y="1527"/>
                  </a:cubicBezTo>
                  <a:lnTo>
                    <a:pt x="2269" y="1376"/>
                  </a:lnTo>
                  <a:cubicBezTo>
                    <a:pt x="1967" y="922"/>
                    <a:pt x="1816" y="620"/>
                    <a:pt x="1664" y="166"/>
                  </a:cubicBezTo>
                  <a:cubicBezTo>
                    <a:pt x="1433" y="50"/>
                    <a:pt x="1202" y="1"/>
                    <a:pt x="97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20"/>
            <p:cNvSpPr/>
            <p:nvPr/>
          </p:nvSpPr>
          <p:spPr>
            <a:xfrm>
              <a:off x="7200350" y="4557375"/>
              <a:ext cx="52950" cy="49175"/>
            </a:xfrm>
            <a:custGeom>
              <a:rect b="b" l="l" r="r" t="t"/>
              <a:pathLst>
                <a:path extrusionOk="0" h="1967" w="2118">
                  <a:moveTo>
                    <a:pt x="908" y="0"/>
                  </a:moveTo>
                  <a:cubicBezTo>
                    <a:pt x="454" y="152"/>
                    <a:pt x="0" y="454"/>
                    <a:pt x="0" y="1211"/>
                  </a:cubicBezTo>
                  <a:cubicBezTo>
                    <a:pt x="454" y="1362"/>
                    <a:pt x="908" y="1664"/>
                    <a:pt x="1361" y="1967"/>
                  </a:cubicBezTo>
                  <a:cubicBezTo>
                    <a:pt x="1664" y="1967"/>
                    <a:pt x="1967" y="1816"/>
                    <a:pt x="2118" y="1664"/>
                  </a:cubicBezTo>
                  <a:cubicBezTo>
                    <a:pt x="2118" y="1362"/>
                    <a:pt x="2118" y="1211"/>
                    <a:pt x="1967" y="908"/>
                  </a:cubicBezTo>
                  <a:cubicBezTo>
                    <a:pt x="1664" y="606"/>
                    <a:pt x="1513" y="303"/>
                    <a:pt x="1210"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20"/>
            <p:cNvSpPr/>
            <p:nvPr/>
          </p:nvSpPr>
          <p:spPr>
            <a:xfrm>
              <a:off x="7192775" y="4515775"/>
              <a:ext cx="45400" cy="41625"/>
            </a:xfrm>
            <a:custGeom>
              <a:rect b="b" l="l" r="r" t="t"/>
              <a:pathLst>
                <a:path extrusionOk="0" h="1665" w="1816">
                  <a:moveTo>
                    <a:pt x="1059" y="1"/>
                  </a:moveTo>
                  <a:cubicBezTo>
                    <a:pt x="0" y="606"/>
                    <a:pt x="606" y="1059"/>
                    <a:pt x="1211" y="1664"/>
                  </a:cubicBezTo>
                  <a:cubicBezTo>
                    <a:pt x="1513" y="1664"/>
                    <a:pt x="1664" y="1513"/>
                    <a:pt x="1816" y="1211"/>
                  </a:cubicBezTo>
                  <a:cubicBezTo>
                    <a:pt x="1816" y="606"/>
                    <a:pt x="1664" y="303"/>
                    <a:pt x="1211" y="152"/>
                  </a:cubicBezTo>
                  <a:lnTo>
                    <a:pt x="1059"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20"/>
            <p:cNvSpPr/>
            <p:nvPr/>
          </p:nvSpPr>
          <p:spPr>
            <a:xfrm>
              <a:off x="3573625" y="3944725"/>
              <a:ext cx="3800" cy="11375"/>
            </a:xfrm>
            <a:custGeom>
              <a:rect b="b" l="l" r="r" t="t"/>
              <a:pathLst>
                <a:path extrusionOk="0" h="455" w="152">
                  <a:moveTo>
                    <a:pt x="152" y="1"/>
                  </a:moveTo>
                  <a:cubicBezTo>
                    <a:pt x="1" y="152"/>
                    <a:pt x="1" y="303"/>
                    <a:pt x="1" y="455"/>
                  </a:cubicBezTo>
                  <a:cubicBezTo>
                    <a:pt x="1" y="303"/>
                    <a:pt x="152" y="303"/>
                    <a:pt x="152" y="152"/>
                  </a:cubicBezTo>
                  <a:cubicBezTo>
                    <a:pt x="152" y="152"/>
                    <a:pt x="152" y="1"/>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20"/>
            <p:cNvSpPr/>
            <p:nvPr/>
          </p:nvSpPr>
          <p:spPr>
            <a:xfrm>
              <a:off x="7192775" y="4648125"/>
              <a:ext cx="87000" cy="56775"/>
            </a:xfrm>
            <a:custGeom>
              <a:rect b="b" l="l" r="r" t="t"/>
              <a:pathLst>
                <a:path extrusionOk="0" h="2271" w="3480">
                  <a:moveTo>
                    <a:pt x="1059" y="1"/>
                  </a:moveTo>
                  <a:cubicBezTo>
                    <a:pt x="0" y="606"/>
                    <a:pt x="1059" y="1362"/>
                    <a:pt x="757" y="2119"/>
                  </a:cubicBezTo>
                  <a:cubicBezTo>
                    <a:pt x="1059" y="2270"/>
                    <a:pt x="1362" y="2270"/>
                    <a:pt x="1664" y="2270"/>
                  </a:cubicBezTo>
                  <a:cubicBezTo>
                    <a:pt x="2118" y="2119"/>
                    <a:pt x="2572" y="1816"/>
                    <a:pt x="2875" y="1665"/>
                  </a:cubicBezTo>
                  <a:cubicBezTo>
                    <a:pt x="3026" y="1514"/>
                    <a:pt x="3328" y="1211"/>
                    <a:pt x="3480" y="1060"/>
                  </a:cubicBezTo>
                  <a:cubicBezTo>
                    <a:pt x="3026" y="152"/>
                    <a:pt x="2118" y="152"/>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20"/>
            <p:cNvSpPr/>
            <p:nvPr/>
          </p:nvSpPr>
          <p:spPr>
            <a:xfrm>
              <a:off x="7157025" y="4661775"/>
              <a:ext cx="13075" cy="9075"/>
            </a:xfrm>
            <a:custGeom>
              <a:rect b="b" l="l" r="r" t="t"/>
              <a:pathLst>
                <a:path extrusionOk="0" h="363" w="523">
                  <a:moveTo>
                    <a:pt x="101" y="1"/>
                  </a:moveTo>
                  <a:cubicBezTo>
                    <a:pt x="25" y="1"/>
                    <a:pt x="1" y="88"/>
                    <a:pt x="69" y="363"/>
                  </a:cubicBezTo>
                  <a:cubicBezTo>
                    <a:pt x="220" y="363"/>
                    <a:pt x="372" y="363"/>
                    <a:pt x="523" y="211"/>
                  </a:cubicBezTo>
                  <a:cubicBezTo>
                    <a:pt x="357" y="129"/>
                    <a:pt x="192" y="1"/>
                    <a:pt x="10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20"/>
            <p:cNvSpPr/>
            <p:nvPr/>
          </p:nvSpPr>
          <p:spPr>
            <a:xfrm>
              <a:off x="5559050" y="3846400"/>
              <a:ext cx="11375" cy="3800"/>
            </a:xfrm>
            <a:custGeom>
              <a:rect b="b" l="l" r="r" t="t"/>
              <a:pathLst>
                <a:path extrusionOk="0" h="152" w="455">
                  <a:moveTo>
                    <a:pt x="1" y="1"/>
                  </a:moveTo>
                  <a:cubicBezTo>
                    <a:pt x="152" y="152"/>
                    <a:pt x="152" y="152"/>
                    <a:pt x="303" y="152"/>
                  </a:cubicBezTo>
                  <a:lnTo>
                    <a:pt x="454" y="152"/>
                  </a:lnTo>
                  <a:lnTo>
                    <a:pt x="303"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20"/>
            <p:cNvSpPr/>
            <p:nvPr/>
          </p:nvSpPr>
          <p:spPr>
            <a:xfrm>
              <a:off x="7211675" y="4621675"/>
              <a:ext cx="75675" cy="56750"/>
            </a:xfrm>
            <a:custGeom>
              <a:rect b="b" l="l" r="r" t="t"/>
              <a:pathLst>
                <a:path extrusionOk="0" h="2270" w="3027">
                  <a:moveTo>
                    <a:pt x="2119" y="0"/>
                  </a:moveTo>
                  <a:cubicBezTo>
                    <a:pt x="1362" y="0"/>
                    <a:pt x="606" y="151"/>
                    <a:pt x="1" y="605"/>
                  </a:cubicBezTo>
                  <a:lnTo>
                    <a:pt x="1" y="1059"/>
                  </a:lnTo>
                  <a:lnTo>
                    <a:pt x="455" y="1362"/>
                  </a:lnTo>
                  <a:cubicBezTo>
                    <a:pt x="795" y="2042"/>
                    <a:pt x="1391" y="2127"/>
                    <a:pt x="2050" y="2127"/>
                  </a:cubicBezTo>
                  <a:cubicBezTo>
                    <a:pt x="2270" y="2127"/>
                    <a:pt x="2497" y="2118"/>
                    <a:pt x="2724" y="2118"/>
                  </a:cubicBezTo>
                  <a:lnTo>
                    <a:pt x="2724" y="2269"/>
                  </a:lnTo>
                  <a:cubicBezTo>
                    <a:pt x="3026" y="1664"/>
                    <a:pt x="2572" y="1210"/>
                    <a:pt x="2572" y="756"/>
                  </a:cubicBezTo>
                  <a:cubicBezTo>
                    <a:pt x="2572" y="454"/>
                    <a:pt x="2421"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20"/>
            <p:cNvSpPr/>
            <p:nvPr/>
          </p:nvSpPr>
          <p:spPr>
            <a:xfrm>
              <a:off x="7245725" y="4587625"/>
              <a:ext cx="52975" cy="52975"/>
            </a:xfrm>
            <a:custGeom>
              <a:rect b="b" l="l" r="r" t="t"/>
              <a:pathLst>
                <a:path extrusionOk="0" h="2119" w="2119">
                  <a:moveTo>
                    <a:pt x="757" y="1"/>
                  </a:moveTo>
                  <a:cubicBezTo>
                    <a:pt x="454" y="1"/>
                    <a:pt x="152" y="1"/>
                    <a:pt x="152" y="454"/>
                  </a:cubicBezTo>
                  <a:cubicBezTo>
                    <a:pt x="0" y="1060"/>
                    <a:pt x="303" y="1513"/>
                    <a:pt x="908" y="1816"/>
                  </a:cubicBezTo>
                  <a:cubicBezTo>
                    <a:pt x="908" y="1816"/>
                    <a:pt x="1059" y="1967"/>
                    <a:pt x="1210" y="2118"/>
                  </a:cubicBezTo>
                  <a:cubicBezTo>
                    <a:pt x="2118" y="1665"/>
                    <a:pt x="2118" y="1060"/>
                    <a:pt x="1664" y="303"/>
                  </a:cubicBezTo>
                  <a:cubicBezTo>
                    <a:pt x="1362" y="152"/>
                    <a:pt x="1059" y="152"/>
                    <a:pt x="757"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20"/>
            <p:cNvSpPr/>
            <p:nvPr/>
          </p:nvSpPr>
          <p:spPr>
            <a:xfrm>
              <a:off x="7321625" y="4591400"/>
              <a:ext cx="3525" cy="9075"/>
            </a:xfrm>
            <a:custGeom>
              <a:rect b="b" l="l" r="r" t="t"/>
              <a:pathLst>
                <a:path extrusionOk="0" h="363" w="141">
                  <a:moveTo>
                    <a:pt x="141" y="1"/>
                  </a:moveTo>
                  <a:cubicBezTo>
                    <a:pt x="30" y="222"/>
                    <a:pt x="1" y="363"/>
                    <a:pt x="52" y="363"/>
                  </a:cubicBezTo>
                  <a:cubicBezTo>
                    <a:pt x="71" y="363"/>
                    <a:pt x="100" y="344"/>
                    <a:pt x="141" y="303"/>
                  </a:cubicBezTo>
                  <a:cubicBezTo>
                    <a:pt x="141" y="303"/>
                    <a:pt x="141" y="152"/>
                    <a:pt x="14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20"/>
            <p:cNvSpPr/>
            <p:nvPr/>
          </p:nvSpPr>
          <p:spPr>
            <a:xfrm>
              <a:off x="7189000" y="4635375"/>
              <a:ext cx="34050" cy="65725"/>
            </a:xfrm>
            <a:custGeom>
              <a:rect b="b" l="l" r="r" t="t"/>
              <a:pathLst>
                <a:path extrusionOk="0" h="2629" w="1362">
                  <a:moveTo>
                    <a:pt x="837" y="0"/>
                  </a:moveTo>
                  <a:cubicBezTo>
                    <a:pt x="624" y="0"/>
                    <a:pt x="454" y="171"/>
                    <a:pt x="454" y="511"/>
                  </a:cubicBezTo>
                  <a:cubicBezTo>
                    <a:pt x="0" y="1267"/>
                    <a:pt x="454" y="1872"/>
                    <a:pt x="908" y="2629"/>
                  </a:cubicBezTo>
                  <a:cubicBezTo>
                    <a:pt x="1059" y="2024"/>
                    <a:pt x="1210" y="1419"/>
                    <a:pt x="1362" y="662"/>
                  </a:cubicBezTo>
                  <a:cubicBezTo>
                    <a:pt x="1210" y="511"/>
                    <a:pt x="1210" y="360"/>
                    <a:pt x="1059" y="57"/>
                  </a:cubicBezTo>
                  <a:cubicBezTo>
                    <a:pt x="983" y="19"/>
                    <a:pt x="908" y="0"/>
                    <a:pt x="837"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20"/>
            <p:cNvSpPr/>
            <p:nvPr/>
          </p:nvSpPr>
          <p:spPr>
            <a:xfrm>
              <a:off x="7192775" y="4625450"/>
              <a:ext cx="22725" cy="22700"/>
            </a:xfrm>
            <a:custGeom>
              <a:rect b="b" l="l" r="r" t="t"/>
              <a:pathLst>
                <a:path extrusionOk="0" h="908" w="909">
                  <a:moveTo>
                    <a:pt x="454" y="0"/>
                  </a:moveTo>
                  <a:cubicBezTo>
                    <a:pt x="303" y="0"/>
                    <a:pt x="152" y="152"/>
                    <a:pt x="0" y="303"/>
                  </a:cubicBezTo>
                  <a:cubicBezTo>
                    <a:pt x="0" y="454"/>
                    <a:pt x="152" y="757"/>
                    <a:pt x="303" y="908"/>
                  </a:cubicBezTo>
                  <a:cubicBezTo>
                    <a:pt x="454" y="757"/>
                    <a:pt x="606" y="605"/>
                    <a:pt x="908" y="454"/>
                  </a:cubicBezTo>
                  <a:cubicBezTo>
                    <a:pt x="908" y="408"/>
                    <a:pt x="908" y="355"/>
                    <a:pt x="908" y="303"/>
                  </a:cubicBezTo>
                  <a:cubicBezTo>
                    <a:pt x="908" y="152"/>
                    <a:pt x="757" y="0"/>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20"/>
            <p:cNvSpPr/>
            <p:nvPr/>
          </p:nvSpPr>
          <p:spPr>
            <a:xfrm>
              <a:off x="4734625" y="4572500"/>
              <a:ext cx="105925" cy="71875"/>
            </a:xfrm>
            <a:custGeom>
              <a:rect b="b" l="l" r="r" t="t"/>
              <a:pathLst>
                <a:path extrusionOk="0" h="2875" w="4237">
                  <a:moveTo>
                    <a:pt x="3480" y="1"/>
                  </a:moveTo>
                  <a:cubicBezTo>
                    <a:pt x="2421" y="152"/>
                    <a:pt x="1060" y="1"/>
                    <a:pt x="1" y="606"/>
                  </a:cubicBezTo>
                  <a:cubicBezTo>
                    <a:pt x="454" y="1059"/>
                    <a:pt x="1060" y="1513"/>
                    <a:pt x="1665" y="1967"/>
                  </a:cubicBezTo>
                  <a:cubicBezTo>
                    <a:pt x="1816" y="2270"/>
                    <a:pt x="2270" y="2572"/>
                    <a:pt x="2572" y="2875"/>
                  </a:cubicBezTo>
                  <a:cubicBezTo>
                    <a:pt x="2724" y="2875"/>
                    <a:pt x="2875" y="2723"/>
                    <a:pt x="3026" y="2723"/>
                  </a:cubicBezTo>
                  <a:cubicBezTo>
                    <a:pt x="3480" y="2270"/>
                    <a:pt x="3631" y="1513"/>
                    <a:pt x="4236" y="1211"/>
                  </a:cubicBezTo>
                  <a:cubicBezTo>
                    <a:pt x="3934" y="757"/>
                    <a:pt x="3782" y="454"/>
                    <a:pt x="3480"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20"/>
            <p:cNvSpPr/>
            <p:nvPr/>
          </p:nvSpPr>
          <p:spPr>
            <a:xfrm>
              <a:off x="4814050" y="4515775"/>
              <a:ext cx="11375" cy="18925"/>
            </a:xfrm>
            <a:custGeom>
              <a:rect b="b" l="l" r="r" t="t"/>
              <a:pathLst>
                <a:path extrusionOk="0" h="757" w="455">
                  <a:moveTo>
                    <a:pt x="454" y="1"/>
                  </a:moveTo>
                  <a:cubicBezTo>
                    <a:pt x="152" y="152"/>
                    <a:pt x="0" y="454"/>
                    <a:pt x="303" y="757"/>
                  </a:cubicBezTo>
                  <a:lnTo>
                    <a:pt x="454" y="1"/>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20"/>
            <p:cNvSpPr/>
            <p:nvPr/>
          </p:nvSpPr>
          <p:spPr>
            <a:xfrm>
              <a:off x="4129550" y="4205675"/>
              <a:ext cx="25" cy="11375"/>
            </a:xfrm>
            <a:custGeom>
              <a:rect b="b" l="l" r="r" t="t"/>
              <a:pathLst>
                <a:path extrusionOk="0" h="455" w="1">
                  <a:moveTo>
                    <a:pt x="0" y="454"/>
                  </a:moveTo>
                  <a:cubicBezTo>
                    <a:pt x="0" y="303"/>
                    <a:pt x="0" y="152"/>
                    <a:pt x="0" y="0"/>
                  </a:cubicBezTo>
                  <a:cubicBezTo>
                    <a:pt x="0" y="152"/>
                    <a:pt x="0" y="303"/>
                    <a:pt x="0" y="454"/>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20"/>
            <p:cNvSpPr/>
            <p:nvPr/>
          </p:nvSpPr>
          <p:spPr>
            <a:xfrm>
              <a:off x="7223025" y="4517300"/>
              <a:ext cx="41625" cy="32525"/>
            </a:xfrm>
            <a:custGeom>
              <a:rect b="b" l="l" r="r" t="t"/>
              <a:pathLst>
                <a:path extrusionOk="0" h="1301" w="1665">
                  <a:moveTo>
                    <a:pt x="658" y="0"/>
                  </a:moveTo>
                  <a:cubicBezTo>
                    <a:pt x="444" y="0"/>
                    <a:pt x="222" y="35"/>
                    <a:pt x="1" y="91"/>
                  </a:cubicBezTo>
                  <a:cubicBezTo>
                    <a:pt x="152" y="393"/>
                    <a:pt x="303" y="847"/>
                    <a:pt x="454" y="1301"/>
                  </a:cubicBezTo>
                  <a:lnTo>
                    <a:pt x="757" y="1301"/>
                  </a:lnTo>
                  <a:cubicBezTo>
                    <a:pt x="1060" y="1150"/>
                    <a:pt x="1060" y="998"/>
                    <a:pt x="1211" y="847"/>
                  </a:cubicBezTo>
                  <a:cubicBezTo>
                    <a:pt x="1362" y="696"/>
                    <a:pt x="1513" y="545"/>
                    <a:pt x="1665" y="393"/>
                  </a:cubicBezTo>
                  <a:cubicBezTo>
                    <a:pt x="1377" y="106"/>
                    <a:pt x="1028" y="0"/>
                    <a:pt x="658"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20"/>
            <p:cNvSpPr/>
            <p:nvPr/>
          </p:nvSpPr>
          <p:spPr>
            <a:xfrm>
              <a:off x="7223025" y="4549800"/>
              <a:ext cx="41625" cy="49200"/>
            </a:xfrm>
            <a:custGeom>
              <a:rect b="b" l="l" r="r" t="t"/>
              <a:pathLst>
                <a:path extrusionOk="0" h="1968" w="1665">
                  <a:moveTo>
                    <a:pt x="454" y="1"/>
                  </a:moveTo>
                  <a:cubicBezTo>
                    <a:pt x="303" y="152"/>
                    <a:pt x="152" y="152"/>
                    <a:pt x="1" y="303"/>
                  </a:cubicBezTo>
                  <a:lnTo>
                    <a:pt x="1060" y="1967"/>
                  </a:lnTo>
                  <a:cubicBezTo>
                    <a:pt x="1211" y="1816"/>
                    <a:pt x="1513" y="1665"/>
                    <a:pt x="1665" y="1514"/>
                  </a:cubicBezTo>
                  <a:cubicBezTo>
                    <a:pt x="1362" y="1211"/>
                    <a:pt x="1211" y="757"/>
                    <a:pt x="908" y="455"/>
                  </a:cubicBezTo>
                  <a:cubicBezTo>
                    <a:pt x="908" y="455"/>
                    <a:pt x="1060" y="303"/>
                    <a:pt x="908" y="152"/>
                  </a:cubicBezTo>
                  <a:cubicBezTo>
                    <a:pt x="908" y="1"/>
                    <a:pt x="757" y="1"/>
                    <a:pt x="606"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20"/>
            <p:cNvSpPr/>
            <p:nvPr/>
          </p:nvSpPr>
          <p:spPr>
            <a:xfrm>
              <a:off x="7238150" y="4538475"/>
              <a:ext cx="15150" cy="22700"/>
            </a:xfrm>
            <a:custGeom>
              <a:rect b="b" l="l" r="r" t="t"/>
              <a:pathLst>
                <a:path extrusionOk="0" h="908" w="606">
                  <a:moveTo>
                    <a:pt x="606" y="0"/>
                  </a:moveTo>
                  <a:lnTo>
                    <a:pt x="1" y="454"/>
                  </a:lnTo>
                  <a:cubicBezTo>
                    <a:pt x="1" y="605"/>
                    <a:pt x="152" y="756"/>
                    <a:pt x="303" y="908"/>
                  </a:cubicBezTo>
                  <a:cubicBezTo>
                    <a:pt x="455" y="605"/>
                    <a:pt x="606" y="303"/>
                    <a:pt x="606"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20"/>
            <p:cNvSpPr/>
            <p:nvPr/>
          </p:nvSpPr>
          <p:spPr>
            <a:xfrm>
              <a:off x="7264625" y="4587625"/>
              <a:ext cx="22725" cy="7600"/>
            </a:xfrm>
            <a:custGeom>
              <a:rect b="b" l="l" r="r" t="t"/>
              <a:pathLst>
                <a:path extrusionOk="0" h="304" w="909">
                  <a:moveTo>
                    <a:pt x="1" y="1"/>
                  </a:moveTo>
                  <a:cubicBezTo>
                    <a:pt x="303" y="152"/>
                    <a:pt x="606" y="303"/>
                    <a:pt x="908" y="303"/>
                  </a:cubicBezTo>
                  <a:cubicBezTo>
                    <a:pt x="606" y="1"/>
                    <a:pt x="303" y="1"/>
                    <a:pt x="1"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20"/>
            <p:cNvSpPr/>
            <p:nvPr/>
          </p:nvSpPr>
          <p:spPr>
            <a:xfrm>
              <a:off x="4764875" y="4621675"/>
              <a:ext cx="34075" cy="26475"/>
            </a:xfrm>
            <a:custGeom>
              <a:rect b="b" l="l" r="r" t="t"/>
              <a:pathLst>
                <a:path extrusionOk="0" h="1059" w="1363">
                  <a:moveTo>
                    <a:pt x="303" y="0"/>
                  </a:moveTo>
                  <a:cubicBezTo>
                    <a:pt x="1" y="1059"/>
                    <a:pt x="908" y="756"/>
                    <a:pt x="1362" y="908"/>
                  </a:cubicBezTo>
                  <a:cubicBezTo>
                    <a:pt x="1362" y="151"/>
                    <a:pt x="1060" y="0"/>
                    <a:pt x="303"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20"/>
            <p:cNvSpPr/>
            <p:nvPr/>
          </p:nvSpPr>
          <p:spPr>
            <a:xfrm>
              <a:off x="7151175" y="4455275"/>
              <a:ext cx="11375" cy="15150"/>
            </a:xfrm>
            <a:custGeom>
              <a:rect b="b" l="l" r="r" t="t"/>
              <a:pathLst>
                <a:path extrusionOk="0" h="606" w="455">
                  <a:moveTo>
                    <a:pt x="454" y="0"/>
                  </a:moveTo>
                  <a:lnTo>
                    <a:pt x="454" y="0"/>
                  </a:lnTo>
                  <a:cubicBezTo>
                    <a:pt x="152" y="151"/>
                    <a:pt x="1" y="454"/>
                    <a:pt x="303" y="605"/>
                  </a:cubicBezTo>
                  <a:cubicBezTo>
                    <a:pt x="454" y="454"/>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20"/>
            <p:cNvSpPr/>
            <p:nvPr/>
          </p:nvSpPr>
          <p:spPr>
            <a:xfrm>
              <a:off x="5672500" y="5083050"/>
              <a:ext cx="64325" cy="30275"/>
            </a:xfrm>
            <a:custGeom>
              <a:rect b="b" l="l" r="r" t="t"/>
              <a:pathLst>
                <a:path extrusionOk="0" h="1211" w="2573">
                  <a:moveTo>
                    <a:pt x="2119" y="0"/>
                  </a:moveTo>
                  <a:cubicBezTo>
                    <a:pt x="1362" y="0"/>
                    <a:pt x="757" y="0"/>
                    <a:pt x="1" y="454"/>
                  </a:cubicBezTo>
                  <a:cubicBezTo>
                    <a:pt x="455" y="605"/>
                    <a:pt x="908" y="908"/>
                    <a:pt x="1362" y="1210"/>
                  </a:cubicBezTo>
                  <a:cubicBezTo>
                    <a:pt x="1816" y="908"/>
                    <a:pt x="2119" y="605"/>
                    <a:pt x="2572" y="454"/>
                  </a:cubicBezTo>
                  <a:cubicBezTo>
                    <a:pt x="2421" y="303"/>
                    <a:pt x="2270" y="151"/>
                    <a:pt x="2119"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20"/>
            <p:cNvSpPr/>
            <p:nvPr/>
          </p:nvSpPr>
          <p:spPr>
            <a:xfrm>
              <a:off x="5736800" y="5090600"/>
              <a:ext cx="18925" cy="15150"/>
            </a:xfrm>
            <a:custGeom>
              <a:rect b="b" l="l" r="r" t="t"/>
              <a:pathLst>
                <a:path extrusionOk="0" h="606" w="757">
                  <a:moveTo>
                    <a:pt x="605" y="1"/>
                  </a:moveTo>
                  <a:cubicBezTo>
                    <a:pt x="303" y="1"/>
                    <a:pt x="152" y="152"/>
                    <a:pt x="0" y="152"/>
                  </a:cubicBezTo>
                  <a:cubicBezTo>
                    <a:pt x="152" y="303"/>
                    <a:pt x="303" y="454"/>
                    <a:pt x="303" y="606"/>
                  </a:cubicBezTo>
                  <a:cubicBezTo>
                    <a:pt x="605" y="454"/>
                    <a:pt x="757" y="152"/>
                    <a:pt x="605"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20"/>
            <p:cNvSpPr/>
            <p:nvPr/>
          </p:nvSpPr>
          <p:spPr>
            <a:xfrm>
              <a:off x="5528800" y="3903125"/>
              <a:ext cx="3800" cy="11375"/>
            </a:xfrm>
            <a:custGeom>
              <a:rect b="b" l="l" r="r" t="t"/>
              <a:pathLst>
                <a:path extrusionOk="0" h="455" w="152">
                  <a:moveTo>
                    <a:pt x="152" y="1"/>
                  </a:moveTo>
                  <a:cubicBezTo>
                    <a:pt x="152" y="152"/>
                    <a:pt x="152" y="152"/>
                    <a:pt x="0" y="303"/>
                  </a:cubicBezTo>
                  <a:cubicBezTo>
                    <a:pt x="0" y="303"/>
                    <a:pt x="152" y="455"/>
                    <a:pt x="152" y="455"/>
                  </a:cubicBezTo>
                  <a:cubicBezTo>
                    <a:pt x="152" y="303"/>
                    <a:pt x="152" y="152"/>
                    <a:pt x="152"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20"/>
            <p:cNvSpPr/>
            <p:nvPr/>
          </p:nvSpPr>
          <p:spPr>
            <a:xfrm>
              <a:off x="899925" y="1463900"/>
              <a:ext cx="15150" cy="18925"/>
            </a:xfrm>
            <a:custGeom>
              <a:rect b="b" l="l" r="r" t="t"/>
              <a:pathLst>
                <a:path extrusionOk="0" h="757" w="606">
                  <a:moveTo>
                    <a:pt x="454" y="0"/>
                  </a:moveTo>
                  <a:lnTo>
                    <a:pt x="454" y="0"/>
                  </a:lnTo>
                  <a:cubicBezTo>
                    <a:pt x="0" y="152"/>
                    <a:pt x="0" y="454"/>
                    <a:pt x="152" y="757"/>
                  </a:cubicBezTo>
                  <a:cubicBezTo>
                    <a:pt x="605" y="605"/>
                    <a:pt x="454" y="303"/>
                    <a:pt x="454" y="0"/>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20"/>
            <p:cNvSpPr/>
            <p:nvPr/>
          </p:nvSpPr>
          <p:spPr>
            <a:xfrm>
              <a:off x="4840525" y="4546025"/>
              <a:ext cx="26500" cy="19525"/>
            </a:xfrm>
            <a:custGeom>
              <a:rect b="b" l="l" r="r" t="t"/>
              <a:pathLst>
                <a:path extrusionOk="0" h="781" w="1060">
                  <a:moveTo>
                    <a:pt x="1059" y="1"/>
                  </a:moveTo>
                  <a:cubicBezTo>
                    <a:pt x="1059" y="303"/>
                    <a:pt x="0" y="303"/>
                    <a:pt x="757" y="757"/>
                  </a:cubicBezTo>
                  <a:cubicBezTo>
                    <a:pt x="773" y="773"/>
                    <a:pt x="789" y="781"/>
                    <a:pt x="805" y="781"/>
                  </a:cubicBezTo>
                  <a:cubicBezTo>
                    <a:pt x="939" y="781"/>
                    <a:pt x="1059" y="271"/>
                    <a:pt x="1059" y="1"/>
                  </a:cubicBez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20"/>
            <p:cNvSpPr/>
            <p:nvPr/>
          </p:nvSpPr>
          <p:spPr>
            <a:xfrm>
              <a:off x="7207900" y="4595200"/>
              <a:ext cx="60525" cy="45400"/>
            </a:xfrm>
            <a:custGeom>
              <a:rect b="b" l="l" r="r" t="t"/>
              <a:pathLst>
                <a:path extrusionOk="0" h="1816" w="2421">
                  <a:moveTo>
                    <a:pt x="1665" y="0"/>
                  </a:moveTo>
                  <a:cubicBezTo>
                    <a:pt x="1513" y="151"/>
                    <a:pt x="1362" y="303"/>
                    <a:pt x="1059" y="454"/>
                  </a:cubicBezTo>
                  <a:cubicBezTo>
                    <a:pt x="757" y="605"/>
                    <a:pt x="303" y="908"/>
                    <a:pt x="1" y="1210"/>
                  </a:cubicBezTo>
                  <a:cubicBezTo>
                    <a:pt x="1" y="1362"/>
                    <a:pt x="152" y="1513"/>
                    <a:pt x="303" y="1815"/>
                  </a:cubicBezTo>
                  <a:cubicBezTo>
                    <a:pt x="908" y="1664"/>
                    <a:pt x="1665" y="1513"/>
                    <a:pt x="2421" y="1362"/>
                  </a:cubicBezTo>
                  <a:lnTo>
                    <a:pt x="1665" y="0"/>
                  </a:lnTo>
                  <a:close/>
                </a:path>
              </a:pathLst>
            </a:custGeom>
            <a:solidFill>
              <a:srgbClr val="073763">
                <a:alpha val="5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500"/>
              <a:buFont typeface="Viaoda Libre"/>
              <a:buNone/>
              <a:defRPr b="0" i="0" sz="3500" u="none" cap="none" strike="noStrike">
                <a:solidFill>
                  <a:schemeClr val="dk1"/>
                </a:solidFill>
                <a:latin typeface="Viaoda Libre"/>
                <a:ea typeface="Viaoda Libre"/>
                <a:cs typeface="Viaoda Libre"/>
                <a:sym typeface="Viaoda Libre"/>
              </a:defRPr>
            </a:lvl1pPr>
            <a:lvl2pPr lvl="1" marR="0" rtl="0" algn="l">
              <a:lnSpc>
                <a:spcPct val="100000"/>
              </a:lnSpc>
              <a:spcBef>
                <a:spcPts val="0"/>
              </a:spcBef>
              <a:spcAft>
                <a:spcPts val="0"/>
              </a:spcAft>
              <a:buClr>
                <a:schemeClr val="dk1"/>
              </a:buClr>
              <a:buSzPts val="3500"/>
              <a:buFont typeface="Viaoda Libre"/>
              <a:buNone/>
              <a:defRPr b="0" i="0" sz="3500" u="none" cap="none" strike="noStrike">
                <a:solidFill>
                  <a:schemeClr val="dk1"/>
                </a:solidFill>
                <a:latin typeface="Viaoda Libre"/>
                <a:ea typeface="Viaoda Libre"/>
                <a:cs typeface="Viaoda Libre"/>
                <a:sym typeface="Viaoda Libre"/>
              </a:defRPr>
            </a:lvl2pPr>
            <a:lvl3pPr lvl="2" marR="0" rtl="0" algn="l">
              <a:lnSpc>
                <a:spcPct val="100000"/>
              </a:lnSpc>
              <a:spcBef>
                <a:spcPts val="0"/>
              </a:spcBef>
              <a:spcAft>
                <a:spcPts val="0"/>
              </a:spcAft>
              <a:buClr>
                <a:schemeClr val="dk1"/>
              </a:buClr>
              <a:buSzPts val="3500"/>
              <a:buFont typeface="Viaoda Libre"/>
              <a:buNone/>
              <a:defRPr b="0" i="0" sz="3500" u="none" cap="none" strike="noStrike">
                <a:solidFill>
                  <a:schemeClr val="dk1"/>
                </a:solidFill>
                <a:latin typeface="Viaoda Libre"/>
                <a:ea typeface="Viaoda Libre"/>
                <a:cs typeface="Viaoda Libre"/>
                <a:sym typeface="Viaoda Libre"/>
              </a:defRPr>
            </a:lvl3pPr>
            <a:lvl4pPr lvl="3" marR="0" rtl="0" algn="l">
              <a:lnSpc>
                <a:spcPct val="100000"/>
              </a:lnSpc>
              <a:spcBef>
                <a:spcPts val="0"/>
              </a:spcBef>
              <a:spcAft>
                <a:spcPts val="0"/>
              </a:spcAft>
              <a:buClr>
                <a:schemeClr val="dk1"/>
              </a:buClr>
              <a:buSzPts val="3500"/>
              <a:buFont typeface="Viaoda Libre"/>
              <a:buNone/>
              <a:defRPr b="0" i="0" sz="3500" u="none" cap="none" strike="noStrike">
                <a:solidFill>
                  <a:schemeClr val="dk1"/>
                </a:solidFill>
                <a:latin typeface="Viaoda Libre"/>
                <a:ea typeface="Viaoda Libre"/>
                <a:cs typeface="Viaoda Libre"/>
                <a:sym typeface="Viaoda Libre"/>
              </a:defRPr>
            </a:lvl4pPr>
            <a:lvl5pPr lvl="4" marR="0" rtl="0" algn="l">
              <a:lnSpc>
                <a:spcPct val="100000"/>
              </a:lnSpc>
              <a:spcBef>
                <a:spcPts val="0"/>
              </a:spcBef>
              <a:spcAft>
                <a:spcPts val="0"/>
              </a:spcAft>
              <a:buClr>
                <a:schemeClr val="dk1"/>
              </a:buClr>
              <a:buSzPts val="3500"/>
              <a:buFont typeface="Viaoda Libre"/>
              <a:buNone/>
              <a:defRPr b="0" i="0" sz="3500" u="none" cap="none" strike="noStrike">
                <a:solidFill>
                  <a:schemeClr val="dk1"/>
                </a:solidFill>
                <a:latin typeface="Viaoda Libre"/>
                <a:ea typeface="Viaoda Libre"/>
                <a:cs typeface="Viaoda Libre"/>
                <a:sym typeface="Viaoda Libre"/>
              </a:defRPr>
            </a:lvl5pPr>
            <a:lvl6pPr lvl="5" marR="0" rtl="0" algn="l">
              <a:lnSpc>
                <a:spcPct val="100000"/>
              </a:lnSpc>
              <a:spcBef>
                <a:spcPts val="0"/>
              </a:spcBef>
              <a:spcAft>
                <a:spcPts val="0"/>
              </a:spcAft>
              <a:buClr>
                <a:schemeClr val="dk1"/>
              </a:buClr>
              <a:buSzPts val="3500"/>
              <a:buFont typeface="Viaoda Libre"/>
              <a:buNone/>
              <a:defRPr b="0" i="0" sz="3500" u="none" cap="none" strike="noStrike">
                <a:solidFill>
                  <a:schemeClr val="dk1"/>
                </a:solidFill>
                <a:latin typeface="Viaoda Libre"/>
                <a:ea typeface="Viaoda Libre"/>
                <a:cs typeface="Viaoda Libre"/>
                <a:sym typeface="Viaoda Libre"/>
              </a:defRPr>
            </a:lvl6pPr>
            <a:lvl7pPr lvl="6" marR="0" rtl="0" algn="l">
              <a:lnSpc>
                <a:spcPct val="100000"/>
              </a:lnSpc>
              <a:spcBef>
                <a:spcPts val="0"/>
              </a:spcBef>
              <a:spcAft>
                <a:spcPts val="0"/>
              </a:spcAft>
              <a:buClr>
                <a:schemeClr val="dk1"/>
              </a:buClr>
              <a:buSzPts val="3500"/>
              <a:buFont typeface="Viaoda Libre"/>
              <a:buNone/>
              <a:defRPr b="0" i="0" sz="3500" u="none" cap="none" strike="noStrike">
                <a:solidFill>
                  <a:schemeClr val="dk1"/>
                </a:solidFill>
                <a:latin typeface="Viaoda Libre"/>
                <a:ea typeface="Viaoda Libre"/>
                <a:cs typeface="Viaoda Libre"/>
                <a:sym typeface="Viaoda Libre"/>
              </a:defRPr>
            </a:lvl7pPr>
            <a:lvl8pPr lvl="7" marR="0" rtl="0" algn="l">
              <a:lnSpc>
                <a:spcPct val="100000"/>
              </a:lnSpc>
              <a:spcBef>
                <a:spcPts val="0"/>
              </a:spcBef>
              <a:spcAft>
                <a:spcPts val="0"/>
              </a:spcAft>
              <a:buClr>
                <a:schemeClr val="dk1"/>
              </a:buClr>
              <a:buSzPts val="3500"/>
              <a:buFont typeface="Viaoda Libre"/>
              <a:buNone/>
              <a:defRPr b="0" i="0" sz="3500" u="none" cap="none" strike="noStrike">
                <a:solidFill>
                  <a:schemeClr val="dk1"/>
                </a:solidFill>
                <a:latin typeface="Viaoda Libre"/>
                <a:ea typeface="Viaoda Libre"/>
                <a:cs typeface="Viaoda Libre"/>
                <a:sym typeface="Viaoda Libre"/>
              </a:defRPr>
            </a:lvl8pPr>
            <a:lvl9pPr lvl="8" marR="0" rtl="0" algn="l">
              <a:lnSpc>
                <a:spcPct val="100000"/>
              </a:lnSpc>
              <a:spcBef>
                <a:spcPts val="0"/>
              </a:spcBef>
              <a:spcAft>
                <a:spcPts val="0"/>
              </a:spcAft>
              <a:buClr>
                <a:schemeClr val="dk1"/>
              </a:buClr>
              <a:buSzPts val="3500"/>
              <a:buFont typeface="Viaoda Libre"/>
              <a:buNone/>
              <a:defRPr b="0" i="0" sz="3500" u="none" cap="none" strike="noStrike">
                <a:solidFill>
                  <a:schemeClr val="dk1"/>
                </a:solidFill>
                <a:latin typeface="Viaoda Libre"/>
                <a:ea typeface="Viaoda Libre"/>
                <a:cs typeface="Viaoda Libre"/>
                <a:sym typeface="Viaoda Libre"/>
              </a:defRPr>
            </a:lvl9pPr>
          </a:lstStyle>
          <a:p/>
        </p:txBody>
      </p:sp>
      <p:sp>
        <p:nvSpPr>
          <p:cNvPr id="52" name="Google Shape;52;p13"/>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Assistant"/>
              <a:buChar char="●"/>
              <a:defRPr b="0" i="0" sz="1400" u="none" cap="none" strike="noStrike">
                <a:solidFill>
                  <a:schemeClr val="dk1"/>
                </a:solidFill>
                <a:latin typeface="Assistant"/>
                <a:ea typeface="Assistant"/>
                <a:cs typeface="Assistant"/>
                <a:sym typeface="Assistant"/>
              </a:defRPr>
            </a:lvl1pPr>
            <a:lvl2pPr indent="-317500" lvl="1" marL="914400" marR="0" rtl="0" algn="l">
              <a:lnSpc>
                <a:spcPct val="100000"/>
              </a:lnSpc>
              <a:spcBef>
                <a:spcPts val="0"/>
              </a:spcBef>
              <a:spcAft>
                <a:spcPts val="0"/>
              </a:spcAft>
              <a:buClr>
                <a:schemeClr val="dk1"/>
              </a:buClr>
              <a:buSzPts val="1400"/>
              <a:buFont typeface="Assistant"/>
              <a:buChar char="○"/>
              <a:defRPr b="0" i="0" sz="1400" u="none" cap="none" strike="noStrike">
                <a:solidFill>
                  <a:schemeClr val="dk1"/>
                </a:solidFill>
                <a:latin typeface="Assistant"/>
                <a:ea typeface="Assistant"/>
                <a:cs typeface="Assistant"/>
                <a:sym typeface="Assistant"/>
              </a:defRPr>
            </a:lvl2pPr>
            <a:lvl3pPr indent="-317500" lvl="2" marL="1371600" marR="0" rtl="0" algn="l">
              <a:lnSpc>
                <a:spcPct val="100000"/>
              </a:lnSpc>
              <a:spcBef>
                <a:spcPts val="0"/>
              </a:spcBef>
              <a:spcAft>
                <a:spcPts val="0"/>
              </a:spcAft>
              <a:buClr>
                <a:schemeClr val="dk1"/>
              </a:buClr>
              <a:buSzPts val="1400"/>
              <a:buFont typeface="Assistant"/>
              <a:buChar char="■"/>
              <a:defRPr b="0" i="0" sz="1400" u="none" cap="none" strike="noStrike">
                <a:solidFill>
                  <a:schemeClr val="dk1"/>
                </a:solidFill>
                <a:latin typeface="Assistant"/>
                <a:ea typeface="Assistant"/>
                <a:cs typeface="Assistant"/>
                <a:sym typeface="Assistant"/>
              </a:defRPr>
            </a:lvl3pPr>
            <a:lvl4pPr indent="-317500" lvl="3" marL="1828800" marR="0" rtl="0" algn="l">
              <a:lnSpc>
                <a:spcPct val="100000"/>
              </a:lnSpc>
              <a:spcBef>
                <a:spcPts val="0"/>
              </a:spcBef>
              <a:spcAft>
                <a:spcPts val="0"/>
              </a:spcAft>
              <a:buClr>
                <a:schemeClr val="dk1"/>
              </a:buClr>
              <a:buSzPts val="1400"/>
              <a:buFont typeface="Assistant"/>
              <a:buChar char="●"/>
              <a:defRPr b="0" i="0" sz="1400" u="none" cap="none" strike="noStrike">
                <a:solidFill>
                  <a:schemeClr val="dk1"/>
                </a:solidFill>
                <a:latin typeface="Assistant"/>
                <a:ea typeface="Assistant"/>
                <a:cs typeface="Assistant"/>
                <a:sym typeface="Assistant"/>
              </a:defRPr>
            </a:lvl4pPr>
            <a:lvl5pPr indent="-317500" lvl="4" marL="2286000" marR="0" rtl="0" algn="l">
              <a:lnSpc>
                <a:spcPct val="100000"/>
              </a:lnSpc>
              <a:spcBef>
                <a:spcPts val="0"/>
              </a:spcBef>
              <a:spcAft>
                <a:spcPts val="0"/>
              </a:spcAft>
              <a:buClr>
                <a:schemeClr val="dk1"/>
              </a:buClr>
              <a:buSzPts val="1400"/>
              <a:buFont typeface="Assistant"/>
              <a:buChar char="○"/>
              <a:defRPr b="0" i="0" sz="1400" u="none" cap="none" strike="noStrike">
                <a:solidFill>
                  <a:schemeClr val="dk1"/>
                </a:solidFill>
                <a:latin typeface="Assistant"/>
                <a:ea typeface="Assistant"/>
                <a:cs typeface="Assistant"/>
                <a:sym typeface="Assistant"/>
              </a:defRPr>
            </a:lvl5pPr>
            <a:lvl6pPr indent="-317500" lvl="5" marL="2743200" marR="0" rtl="0" algn="l">
              <a:lnSpc>
                <a:spcPct val="100000"/>
              </a:lnSpc>
              <a:spcBef>
                <a:spcPts val="0"/>
              </a:spcBef>
              <a:spcAft>
                <a:spcPts val="0"/>
              </a:spcAft>
              <a:buClr>
                <a:schemeClr val="dk1"/>
              </a:buClr>
              <a:buSzPts val="1400"/>
              <a:buFont typeface="Assistant"/>
              <a:buChar char="■"/>
              <a:defRPr b="0" i="0" sz="1400" u="none" cap="none" strike="noStrike">
                <a:solidFill>
                  <a:schemeClr val="dk1"/>
                </a:solidFill>
                <a:latin typeface="Assistant"/>
                <a:ea typeface="Assistant"/>
                <a:cs typeface="Assistant"/>
                <a:sym typeface="Assistant"/>
              </a:defRPr>
            </a:lvl6pPr>
            <a:lvl7pPr indent="-317500" lvl="6" marL="3200400" marR="0" rtl="0" algn="l">
              <a:lnSpc>
                <a:spcPct val="100000"/>
              </a:lnSpc>
              <a:spcBef>
                <a:spcPts val="0"/>
              </a:spcBef>
              <a:spcAft>
                <a:spcPts val="0"/>
              </a:spcAft>
              <a:buClr>
                <a:schemeClr val="dk1"/>
              </a:buClr>
              <a:buSzPts val="1400"/>
              <a:buFont typeface="Assistant"/>
              <a:buChar char="●"/>
              <a:defRPr b="0" i="0" sz="1400" u="none" cap="none" strike="noStrike">
                <a:solidFill>
                  <a:schemeClr val="dk1"/>
                </a:solidFill>
                <a:latin typeface="Assistant"/>
                <a:ea typeface="Assistant"/>
                <a:cs typeface="Assistant"/>
                <a:sym typeface="Assistant"/>
              </a:defRPr>
            </a:lvl7pPr>
            <a:lvl8pPr indent="-317500" lvl="7" marL="3657600" marR="0" rtl="0" algn="l">
              <a:lnSpc>
                <a:spcPct val="100000"/>
              </a:lnSpc>
              <a:spcBef>
                <a:spcPts val="0"/>
              </a:spcBef>
              <a:spcAft>
                <a:spcPts val="0"/>
              </a:spcAft>
              <a:buClr>
                <a:schemeClr val="dk1"/>
              </a:buClr>
              <a:buSzPts val="1400"/>
              <a:buFont typeface="Assistant"/>
              <a:buChar char="○"/>
              <a:defRPr b="0" i="0" sz="1400" u="none" cap="none" strike="noStrike">
                <a:solidFill>
                  <a:schemeClr val="dk1"/>
                </a:solidFill>
                <a:latin typeface="Assistant"/>
                <a:ea typeface="Assistant"/>
                <a:cs typeface="Assistant"/>
                <a:sym typeface="Assistant"/>
              </a:defRPr>
            </a:lvl8pPr>
            <a:lvl9pPr indent="-317500" lvl="8" marL="4114800" marR="0" rtl="0" algn="l">
              <a:lnSpc>
                <a:spcPct val="100000"/>
              </a:lnSpc>
              <a:spcBef>
                <a:spcPts val="0"/>
              </a:spcBef>
              <a:spcAft>
                <a:spcPts val="0"/>
              </a:spcAft>
              <a:buClr>
                <a:schemeClr val="dk1"/>
              </a:buClr>
              <a:buSzPts val="1400"/>
              <a:buFont typeface="Assistant"/>
              <a:buChar char="■"/>
              <a:defRPr b="0" i="0" sz="1400" u="none" cap="none" strike="noStrike">
                <a:solidFill>
                  <a:schemeClr val="dk1"/>
                </a:solidFill>
                <a:latin typeface="Assistant"/>
                <a:ea typeface="Assistant"/>
                <a:cs typeface="Assistant"/>
                <a:sym typeface="Assistant"/>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www.youtube.com/watch?v=ZFeutKPoKFo" TargetMode="Externa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7" name="Shape 2107"/>
        <p:cNvGrpSpPr/>
        <p:nvPr/>
      </p:nvGrpSpPr>
      <p:grpSpPr>
        <a:xfrm>
          <a:off x="0" y="0"/>
          <a:ext cx="0" cy="0"/>
          <a:chOff x="0" y="0"/>
          <a:chExt cx="0" cy="0"/>
        </a:xfrm>
      </p:grpSpPr>
      <p:sp>
        <p:nvSpPr>
          <p:cNvPr id="2108" name="Google Shape;2108;p21"/>
          <p:cNvSpPr txBox="1"/>
          <p:nvPr>
            <p:ph type="ctrTitle"/>
          </p:nvPr>
        </p:nvSpPr>
        <p:spPr>
          <a:xfrm>
            <a:off x="1712850" y="992596"/>
            <a:ext cx="5718300" cy="2536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200"/>
              </a:spcAft>
              <a:buSzPts val="5200"/>
              <a:buNone/>
            </a:pPr>
            <a:r>
              <a:rPr lang="en" sz="6000"/>
              <a:t>RECRUITMENT &amp; ENROLLMENT</a:t>
            </a:r>
            <a:endParaRPr sz="6000"/>
          </a:p>
        </p:txBody>
      </p:sp>
      <p:cxnSp>
        <p:nvCxnSpPr>
          <p:cNvPr id="2109" name="Google Shape;2109;p21"/>
          <p:cNvCxnSpPr/>
          <p:nvPr/>
        </p:nvCxnSpPr>
        <p:spPr>
          <a:xfrm>
            <a:off x="3720900" y="3511225"/>
            <a:ext cx="1702200" cy="0"/>
          </a:xfrm>
          <a:prstGeom prst="straightConnector1">
            <a:avLst/>
          </a:prstGeom>
          <a:noFill/>
          <a:ln cap="flat" cmpd="sng" w="9525">
            <a:solidFill>
              <a:schemeClr val="dk2"/>
            </a:solidFill>
            <a:prstDash val="solid"/>
            <a:round/>
            <a:headEnd len="sm" w="sm" type="none"/>
            <a:tailEnd len="sm" w="sm" type="none"/>
          </a:ln>
        </p:spPr>
      </p:cxnSp>
      <p:sp>
        <p:nvSpPr>
          <p:cNvPr id="2110" name="Google Shape;2110;p21"/>
          <p:cNvSpPr txBox="1"/>
          <p:nvPr>
            <p:ph idx="1" type="subTitle"/>
          </p:nvPr>
        </p:nvSpPr>
        <p:spPr>
          <a:xfrm>
            <a:off x="2392500" y="3719225"/>
            <a:ext cx="4359000" cy="1127400"/>
          </a:xfrm>
          <a:prstGeom prst="rect">
            <a:avLst/>
          </a:prstGeom>
          <a:noFill/>
          <a:ln>
            <a:noFill/>
          </a:ln>
        </p:spPr>
        <p:txBody>
          <a:bodyPr anchorCtr="0" anchor="ctr" bIns="91425" lIns="91425" spcFirstLastPara="1" rIns="91425" wrap="square" tIns="91425">
            <a:noAutofit/>
          </a:bodyPr>
          <a:lstStyle/>
          <a:p>
            <a:pPr indent="-317500" lvl="0" marL="457200" rtl="0" algn="ctr">
              <a:lnSpc>
                <a:spcPct val="100000"/>
              </a:lnSpc>
              <a:spcBef>
                <a:spcPts val="0"/>
              </a:spcBef>
              <a:spcAft>
                <a:spcPts val="0"/>
              </a:spcAft>
              <a:buSzPts val="1400"/>
              <a:buNone/>
            </a:pPr>
            <a:r>
              <a:rPr lang="en" sz="3200"/>
              <a:t>2024 HIIM Educators Consortium</a:t>
            </a:r>
            <a:endParaRPr sz="3200"/>
          </a:p>
          <a:p>
            <a:pPr indent="-317500" lvl="0" marL="457200" rtl="0" algn="ctr">
              <a:lnSpc>
                <a:spcPct val="100000"/>
              </a:lnSpc>
              <a:spcBef>
                <a:spcPts val="0"/>
              </a:spcBef>
              <a:spcAft>
                <a:spcPts val="0"/>
              </a:spcAft>
              <a:buSzPts val="1400"/>
              <a:buNone/>
            </a:pPr>
            <a:r>
              <a:t/>
            </a: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9" name="Shape 2169"/>
        <p:cNvGrpSpPr/>
        <p:nvPr/>
      </p:nvGrpSpPr>
      <p:grpSpPr>
        <a:xfrm>
          <a:off x="0" y="0"/>
          <a:ext cx="0" cy="0"/>
          <a:chOff x="0" y="0"/>
          <a:chExt cx="0" cy="0"/>
        </a:xfrm>
      </p:grpSpPr>
      <p:sp>
        <p:nvSpPr>
          <p:cNvPr id="2170" name="Google Shape;2170;p30"/>
          <p:cNvSpPr txBox="1"/>
          <p:nvPr>
            <p:ph type="title"/>
          </p:nvPr>
        </p:nvSpPr>
        <p:spPr>
          <a:xfrm>
            <a:off x="2391850" y="2290375"/>
            <a:ext cx="43602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Good News</a:t>
            </a:r>
            <a:endParaRPr/>
          </a:p>
        </p:txBody>
      </p:sp>
      <p:sp>
        <p:nvSpPr>
          <p:cNvPr id="2171" name="Google Shape;2171;p30"/>
          <p:cNvSpPr txBox="1"/>
          <p:nvPr>
            <p:ph idx="2" type="title"/>
          </p:nvPr>
        </p:nvSpPr>
        <p:spPr>
          <a:xfrm>
            <a:off x="4021675" y="1151475"/>
            <a:ext cx="1100700" cy="951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03</a:t>
            </a:r>
            <a:endParaRPr/>
          </a:p>
        </p:txBody>
      </p:sp>
      <p:cxnSp>
        <p:nvCxnSpPr>
          <p:cNvPr id="2172" name="Google Shape;2172;p30"/>
          <p:cNvCxnSpPr/>
          <p:nvPr/>
        </p:nvCxnSpPr>
        <p:spPr>
          <a:xfrm>
            <a:off x="3998850" y="2215825"/>
            <a:ext cx="11463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6" name="Shape 2176"/>
        <p:cNvGrpSpPr/>
        <p:nvPr/>
      </p:nvGrpSpPr>
      <p:grpSpPr>
        <a:xfrm>
          <a:off x="0" y="0"/>
          <a:ext cx="0" cy="0"/>
          <a:chOff x="0" y="0"/>
          <a:chExt cx="0" cy="0"/>
        </a:xfrm>
      </p:grpSpPr>
      <p:sp>
        <p:nvSpPr>
          <p:cNvPr id="2177" name="Google Shape;2177;p31"/>
          <p:cNvSpPr txBox="1"/>
          <p:nvPr>
            <p:ph type="title"/>
          </p:nvPr>
        </p:nvSpPr>
        <p:spPr>
          <a:xfrm>
            <a:off x="720000" y="17307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Current Application Numbers</a:t>
            </a:r>
            <a:endParaRPr>
              <a:latin typeface="Viaoda Libre"/>
              <a:ea typeface="Viaoda Libre"/>
              <a:cs typeface="Viaoda Libre"/>
              <a:sym typeface="Viaoda Libre"/>
            </a:endParaRPr>
          </a:p>
        </p:txBody>
      </p:sp>
      <p:sp>
        <p:nvSpPr>
          <p:cNvPr id="2178" name="Google Shape;2178;p31"/>
          <p:cNvSpPr/>
          <p:nvPr/>
        </p:nvSpPr>
        <p:spPr>
          <a:xfrm rot="9956444">
            <a:off x="7270339" y="-247576"/>
            <a:ext cx="849497" cy="1284905"/>
          </a:xfrm>
          <a:custGeom>
            <a:rect b="b" l="l" r="r" t="t"/>
            <a:pathLst>
              <a:path extrusionOk="0" h="70940" w="46901">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79" name="Google Shape;2179;p31"/>
          <p:cNvPicPr preferRelativeResize="0"/>
          <p:nvPr/>
        </p:nvPicPr>
        <p:blipFill rotWithShape="1">
          <a:blip r:embed="rId3">
            <a:alphaModFix/>
          </a:blip>
          <a:srcRect b="0" l="0" r="0" t="0"/>
          <a:stretch/>
        </p:blipFill>
        <p:spPr>
          <a:xfrm>
            <a:off x="1591131" y="967567"/>
            <a:ext cx="5961736" cy="38494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3" name="Shape 2183"/>
        <p:cNvGrpSpPr/>
        <p:nvPr/>
      </p:nvGrpSpPr>
      <p:grpSpPr>
        <a:xfrm>
          <a:off x="0" y="0"/>
          <a:ext cx="0" cy="0"/>
          <a:chOff x="0" y="0"/>
          <a:chExt cx="0" cy="0"/>
        </a:xfrm>
      </p:grpSpPr>
      <p:sp>
        <p:nvSpPr>
          <p:cNvPr id="2184" name="Google Shape;2184;p32"/>
          <p:cNvSpPr txBox="1"/>
          <p:nvPr>
            <p:ph type="title"/>
          </p:nvPr>
        </p:nvSpPr>
        <p:spPr>
          <a:xfrm>
            <a:off x="720000" y="23217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Current Application Numbers</a:t>
            </a:r>
            <a:endParaRPr>
              <a:latin typeface="Viaoda Libre"/>
              <a:ea typeface="Viaoda Libre"/>
              <a:cs typeface="Viaoda Libre"/>
              <a:sym typeface="Viaoda Libre"/>
            </a:endParaRPr>
          </a:p>
        </p:txBody>
      </p:sp>
      <p:sp>
        <p:nvSpPr>
          <p:cNvPr id="2185" name="Google Shape;2185;p32"/>
          <p:cNvSpPr/>
          <p:nvPr/>
        </p:nvSpPr>
        <p:spPr>
          <a:xfrm rot="9956444">
            <a:off x="7270339" y="-247576"/>
            <a:ext cx="849497" cy="1284905"/>
          </a:xfrm>
          <a:custGeom>
            <a:rect b="b" l="l" r="r" t="t"/>
            <a:pathLst>
              <a:path extrusionOk="0" h="70940" w="46901">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86" name="Google Shape;2186;p32"/>
          <p:cNvPicPr preferRelativeResize="0"/>
          <p:nvPr/>
        </p:nvPicPr>
        <p:blipFill rotWithShape="1">
          <a:blip r:embed="rId3">
            <a:alphaModFix/>
          </a:blip>
          <a:srcRect b="0" l="0" r="0" t="0"/>
          <a:stretch/>
        </p:blipFill>
        <p:spPr>
          <a:xfrm>
            <a:off x="3052353" y="970417"/>
            <a:ext cx="3039293" cy="38782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0" name="Shape 2190"/>
        <p:cNvGrpSpPr/>
        <p:nvPr/>
      </p:nvGrpSpPr>
      <p:grpSpPr>
        <a:xfrm>
          <a:off x="0" y="0"/>
          <a:ext cx="0" cy="0"/>
          <a:chOff x="0" y="0"/>
          <a:chExt cx="0" cy="0"/>
        </a:xfrm>
      </p:grpSpPr>
      <p:sp>
        <p:nvSpPr>
          <p:cNvPr id="2191" name="Google Shape;2191;p33"/>
          <p:cNvSpPr txBox="1"/>
          <p:nvPr>
            <p:ph type="title"/>
          </p:nvPr>
        </p:nvSpPr>
        <p:spPr>
          <a:xfrm>
            <a:off x="2391850" y="2290375"/>
            <a:ext cx="43602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The Future</a:t>
            </a:r>
            <a:endParaRPr/>
          </a:p>
        </p:txBody>
      </p:sp>
      <p:sp>
        <p:nvSpPr>
          <p:cNvPr id="2192" name="Google Shape;2192;p33"/>
          <p:cNvSpPr txBox="1"/>
          <p:nvPr>
            <p:ph idx="2" type="title"/>
          </p:nvPr>
        </p:nvSpPr>
        <p:spPr>
          <a:xfrm>
            <a:off x="4021675" y="1151475"/>
            <a:ext cx="1100700" cy="951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04</a:t>
            </a:r>
            <a:endParaRPr/>
          </a:p>
        </p:txBody>
      </p:sp>
      <p:cxnSp>
        <p:nvCxnSpPr>
          <p:cNvPr id="2193" name="Google Shape;2193;p33"/>
          <p:cNvCxnSpPr/>
          <p:nvPr/>
        </p:nvCxnSpPr>
        <p:spPr>
          <a:xfrm>
            <a:off x="3998850" y="2215825"/>
            <a:ext cx="11463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7" name="Shape 2197"/>
        <p:cNvGrpSpPr/>
        <p:nvPr/>
      </p:nvGrpSpPr>
      <p:grpSpPr>
        <a:xfrm>
          <a:off x="0" y="0"/>
          <a:ext cx="0" cy="0"/>
          <a:chOff x="0" y="0"/>
          <a:chExt cx="0" cy="0"/>
        </a:xfrm>
      </p:grpSpPr>
      <p:sp>
        <p:nvSpPr>
          <p:cNvPr id="2198" name="Google Shape;2198;p34"/>
          <p:cNvSpPr txBox="1"/>
          <p:nvPr>
            <p:ph type="title"/>
          </p:nvPr>
        </p:nvSpPr>
        <p:spPr>
          <a:xfrm>
            <a:off x="720000" y="166100"/>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Initiatives</a:t>
            </a:r>
            <a:endParaRPr>
              <a:latin typeface="Viaoda Libre"/>
              <a:ea typeface="Viaoda Libre"/>
              <a:cs typeface="Viaoda Libre"/>
              <a:sym typeface="Viaoda Libre"/>
            </a:endParaRPr>
          </a:p>
        </p:txBody>
      </p:sp>
      <p:sp>
        <p:nvSpPr>
          <p:cNvPr id="2199" name="Google Shape;2199;p34"/>
          <p:cNvSpPr/>
          <p:nvPr/>
        </p:nvSpPr>
        <p:spPr>
          <a:xfrm rot="9956444">
            <a:off x="7270339" y="-247576"/>
            <a:ext cx="849497" cy="1284905"/>
          </a:xfrm>
          <a:custGeom>
            <a:rect b="b" l="l" r="r" t="t"/>
            <a:pathLst>
              <a:path extrusionOk="0" h="70940" w="46901">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34"/>
          <p:cNvSpPr txBox="1"/>
          <p:nvPr/>
        </p:nvSpPr>
        <p:spPr>
          <a:xfrm>
            <a:off x="1498796" y="969011"/>
            <a:ext cx="6146400" cy="3632700"/>
          </a:xfrm>
          <a:prstGeom prst="rect">
            <a:avLst/>
          </a:prstGeom>
          <a:noFill/>
          <a:ln>
            <a:noFill/>
          </a:ln>
        </p:spPr>
        <p:txBody>
          <a:bodyPr anchorCtr="0" anchor="t" bIns="45700" lIns="91425" spcFirstLastPara="1" rIns="91425" wrap="square" tIns="45700">
            <a:spAutoFit/>
          </a:bodyPr>
          <a:lstStyle/>
          <a:p>
            <a:pPr indent="-279400" lvl="0" marL="285750" marR="0" rtl="0" algn="l">
              <a:lnSpc>
                <a:spcPct val="100000"/>
              </a:lnSpc>
              <a:spcBef>
                <a:spcPts val="0"/>
              </a:spcBef>
              <a:spcAft>
                <a:spcPts val="0"/>
              </a:spcAft>
              <a:buClr>
                <a:srgbClr val="000000"/>
              </a:buClr>
              <a:buSzPts val="2300"/>
              <a:buFont typeface="Arial"/>
              <a:buChar char="•"/>
            </a:pPr>
            <a:r>
              <a:rPr b="0" i="0" lang="en" sz="2300" u="none" cap="none" strike="noStrike">
                <a:solidFill>
                  <a:schemeClr val="dk1"/>
                </a:solidFill>
                <a:latin typeface="Libre Baskerville"/>
                <a:ea typeface="Libre Baskerville"/>
                <a:cs typeface="Libre Baskerville"/>
                <a:sym typeface="Libre Baskerville"/>
              </a:rPr>
              <a:t>Project Kitty Hawk</a:t>
            </a:r>
            <a:endParaRPr sz="1300"/>
          </a:p>
          <a:p>
            <a:pPr indent="-279400" lvl="0" marL="285750" marR="0" rtl="0" algn="l">
              <a:lnSpc>
                <a:spcPct val="100000"/>
              </a:lnSpc>
              <a:spcBef>
                <a:spcPts val="0"/>
              </a:spcBef>
              <a:spcAft>
                <a:spcPts val="0"/>
              </a:spcAft>
              <a:buClr>
                <a:srgbClr val="000000"/>
              </a:buClr>
              <a:buSzPts val="2300"/>
              <a:buFont typeface="Arial"/>
              <a:buChar char="•"/>
            </a:pPr>
            <a:r>
              <a:rPr b="0" i="0" lang="en" sz="2300" u="none" cap="none" strike="noStrike">
                <a:solidFill>
                  <a:schemeClr val="dk1"/>
                </a:solidFill>
                <a:latin typeface="Libre Baskerville"/>
                <a:ea typeface="Libre Baskerville"/>
                <a:cs typeface="Libre Baskerville"/>
                <a:sym typeface="Libre Baskerville"/>
              </a:rPr>
              <a:t>Additional ECU Online Staff</a:t>
            </a:r>
            <a:endParaRPr sz="1300"/>
          </a:p>
          <a:p>
            <a:pPr indent="-279400" lvl="0" marL="285750" marR="0" rtl="0" algn="l">
              <a:lnSpc>
                <a:spcPct val="100000"/>
              </a:lnSpc>
              <a:spcBef>
                <a:spcPts val="0"/>
              </a:spcBef>
              <a:spcAft>
                <a:spcPts val="0"/>
              </a:spcAft>
              <a:buClr>
                <a:srgbClr val="000000"/>
              </a:buClr>
              <a:buSzPts val="2300"/>
              <a:buFont typeface="Arial"/>
              <a:buChar char="•"/>
            </a:pPr>
            <a:r>
              <a:rPr b="0" i="0" lang="en" sz="2300" u="none" cap="none" strike="noStrike">
                <a:solidFill>
                  <a:schemeClr val="dk1"/>
                </a:solidFill>
                <a:latin typeface="Libre Baskerville"/>
                <a:ea typeface="Libre Baskerville"/>
                <a:cs typeface="Libre Baskerville"/>
                <a:sym typeface="Libre Baskerville"/>
              </a:rPr>
              <a:t>Work with Veterans- Office @ Cherry Point</a:t>
            </a:r>
            <a:endParaRPr sz="1300"/>
          </a:p>
          <a:p>
            <a:pPr indent="-279400" lvl="0" marL="285750" marR="0" rtl="0" algn="l">
              <a:lnSpc>
                <a:spcPct val="100000"/>
              </a:lnSpc>
              <a:spcBef>
                <a:spcPts val="0"/>
              </a:spcBef>
              <a:spcAft>
                <a:spcPts val="0"/>
              </a:spcAft>
              <a:buClr>
                <a:srgbClr val="000000"/>
              </a:buClr>
              <a:buSzPts val="2300"/>
              <a:buFont typeface="Arial"/>
              <a:buChar char="•"/>
            </a:pPr>
            <a:r>
              <a:rPr b="0" i="0" lang="en" sz="2300" u="none" cap="none" strike="noStrike">
                <a:solidFill>
                  <a:schemeClr val="dk1"/>
                </a:solidFill>
                <a:latin typeface="Libre Baskerville"/>
                <a:ea typeface="Libre Baskerville"/>
                <a:cs typeface="Libre Baskerville"/>
                <a:sym typeface="Libre Baskerville"/>
              </a:rPr>
              <a:t>Focus on Non-Traditional Students</a:t>
            </a:r>
            <a:endParaRPr sz="1300"/>
          </a:p>
          <a:p>
            <a:pPr indent="-279400" lvl="0" marL="285750" marR="0" rtl="0" algn="l">
              <a:lnSpc>
                <a:spcPct val="100000"/>
              </a:lnSpc>
              <a:spcBef>
                <a:spcPts val="0"/>
              </a:spcBef>
              <a:spcAft>
                <a:spcPts val="0"/>
              </a:spcAft>
              <a:buClr>
                <a:srgbClr val="000000"/>
              </a:buClr>
              <a:buSzPts val="2300"/>
              <a:buFont typeface="Arial"/>
              <a:buChar char="•"/>
            </a:pPr>
            <a:r>
              <a:rPr b="0" i="0" lang="en" sz="2300" u="none" cap="none" strike="noStrike">
                <a:solidFill>
                  <a:schemeClr val="dk1"/>
                </a:solidFill>
                <a:latin typeface="Libre Baskerville"/>
                <a:ea typeface="Libre Baskerville"/>
                <a:cs typeface="Libre Baskerville"/>
                <a:sym typeface="Libre Baskerville"/>
              </a:rPr>
              <a:t>Finish Program</a:t>
            </a:r>
            <a:endParaRPr sz="1300"/>
          </a:p>
          <a:p>
            <a:pPr indent="-279400" lvl="0" marL="285750" marR="0" rtl="0" algn="l">
              <a:lnSpc>
                <a:spcPct val="100000"/>
              </a:lnSpc>
              <a:spcBef>
                <a:spcPts val="0"/>
              </a:spcBef>
              <a:spcAft>
                <a:spcPts val="0"/>
              </a:spcAft>
              <a:buClr>
                <a:srgbClr val="000000"/>
              </a:buClr>
              <a:buSzPts val="2300"/>
              <a:buFont typeface="Arial"/>
              <a:buChar char="•"/>
            </a:pPr>
            <a:r>
              <a:rPr b="0" i="0" lang="en" sz="2300" u="none" cap="none" strike="noStrike">
                <a:solidFill>
                  <a:schemeClr val="dk1"/>
                </a:solidFill>
                <a:latin typeface="Libre Baskerville"/>
                <a:ea typeface="Libre Baskerville"/>
                <a:cs typeface="Libre Baskerville"/>
                <a:sym typeface="Libre Baskerville"/>
              </a:rPr>
              <a:t>ECU-Specific Free Application Week</a:t>
            </a:r>
            <a:endParaRPr sz="1300"/>
          </a:p>
          <a:p>
            <a:pPr indent="-279400" lvl="0" marL="285750" marR="0" rtl="0" algn="l">
              <a:lnSpc>
                <a:spcPct val="100000"/>
              </a:lnSpc>
              <a:spcBef>
                <a:spcPts val="0"/>
              </a:spcBef>
              <a:spcAft>
                <a:spcPts val="0"/>
              </a:spcAft>
              <a:buClr>
                <a:srgbClr val="000000"/>
              </a:buClr>
              <a:buSzPts val="2300"/>
              <a:buFont typeface="Arial"/>
              <a:buChar char="•"/>
            </a:pPr>
            <a:r>
              <a:rPr b="0" i="0" lang="en" sz="2300" u="none" cap="none" strike="noStrike">
                <a:solidFill>
                  <a:schemeClr val="dk1"/>
                </a:solidFill>
                <a:latin typeface="Libre Baskerville"/>
                <a:ea typeface="Libre Baskerville"/>
                <a:cs typeface="Libre Baskerville"/>
                <a:sym typeface="Libre Baskerville"/>
              </a:rPr>
              <a:t>Transfer Roadshows</a:t>
            </a:r>
            <a:endParaRPr sz="1300"/>
          </a:p>
          <a:p>
            <a:pPr indent="-279400" lvl="0" marL="285750" marR="0" rtl="0" algn="l">
              <a:lnSpc>
                <a:spcPct val="100000"/>
              </a:lnSpc>
              <a:spcBef>
                <a:spcPts val="0"/>
              </a:spcBef>
              <a:spcAft>
                <a:spcPts val="0"/>
              </a:spcAft>
              <a:buClr>
                <a:srgbClr val="000000"/>
              </a:buClr>
              <a:buSzPts val="2300"/>
              <a:buFont typeface="Arial"/>
              <a:buChar char="•"/>
            </a:pPr>
            <a:r>
              <a:rPr b="0" i="0" lang="en" sz="2300" u="none" cap="none" strike="noStrike">
                <a:solidFill>
                  <a:schemeClr val="dk1"/>
                </a:solidFill>
                <a:latin typeface="Libre Baskerville"/>
                <a:ea typeface="Libre Baskerville"/>
                <a:cs typeface="Libre Baskerville"/>
                <a:sym typeface="Libre Baskerville"/>
              </a:rPr>
              <a:t>New Communications Counselor</a:t>
            </a:r>
            <a:endParaRPr sz="1300"/>
          </a:p>
          <a:p>
            <a:pPr indent="-279400" lvl="0" marL="285750" marR="0" rtl="0" algn="l">
              <a:lnSpc>
                <a:spcPct val="100000"/>
              </a:lnSpc>
              <a:spcBef>
                <a:spcPts val="0"/>
              </a:spcBef>
              <a:spcAft>
                <a:spcPts val="0"/>
              </a:spcAft>
              <a:buClr>
                <a:srgbClr val="000000"/>
              </a:buClr>
              <a:buSzPts val="2300"/>
              <a:buFont typeface="Arial"/>
              <a:buChar char="•"/>
            </a:pPr>
            <a:r>
              <a:rPr b="0" i="0" lang="en" sz="2300" u="none" cap="none" strike="noStrike">
                <a:solidFill>
                  <a:schemeClr val="dk1"/>
                </a:solidFill>
                <a:latin typeface="Libre Baskerville"/>
                <a:ea typeface="Libre Baskerville"/>
                <a:cs typeface="Libre Baskerville"/>
                <a:sym typeface="Libre Baskerville"/>
              </a:rPr>
              <a:t>Carnegie Marketing Review</a:t>
            </a:r>
            <a:endParaRPr b="0" i="0" sz="2300" u="none" cap="none" strike="noStrike">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4" name="Shape 2204"/>
        <p:cNvGrpSpPr/>
        <p:nvPr/>
      </p:nvGrpSpPr>
      <p:grpSpPr>
        <a:xfrm>
          <a:off x="0" y="0"/>
          <a:ext cx="0" cy="0"/>
          <a:chOff x="0" y="0"/>
          <a:chExt cx="0" cy="0"/>
        </a:xfrm>
      </p:grpSpPr>
      <p:sp>
        <p:nvSpPr>
          <p:cNvPr id="2205" name="Google Shape;2205;p35"/>
          <p:cNvSpPr txBox="1"/>
          <p:nvPr>
            <p:ph type="title"/>
          </p:nvPr>
        </p:nvSpPr>
        <p:spPr>
          <a:xfrm>
            <a:off x="2290050" y="3775141"/>
            <a:ext cx="4563900" cy="53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—Dr. Henry Cloud</a:t>
            </a:r>
            <a:endParaRPr/>
          </a:p>
        </p:txBody>
      </p:sp>
      <p:sp>
        <p:nvSpPr>
          <p:cNvPr id="2206" name="Google Shape;2206;p35"/>
          <p:cNvSpPr txBox="1"/>
          <p:nvPr>
            <p:ph idx="1" type="subTitle"/>
          </p:nvPr>
        </p:nvSpPr>
        <p:spPr>
          <a:xfrm>
            <a:off x="1048200" y="1951407"/>
            <a:ext cx="7047600" cy="172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500"/>
              <a:buNone/>
            </a:pPr>
            <a:r>
              <a:rPr lang="en"/>
              <a:t>“Growth is actually contagious, so if you want to reach your goals, you’ve got to get around people that are going in the same direction you want to be going, and you will catch the success.”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4" name="Shape 2114"/>
        <p:cNvGrpSpPr/>
        <p:nvPr/>
      </p:nvGrpSpPr>
      <p:grpSpPr>
        <a:xfrm>
          <a:off x="0" y="0"/>
          <a:ext cx="0" cy="0"/>
          <a:chOff x="0" y="0"/>
          <a:chExt cx="0" cy="0"/>
        </a:xfrm>
      </p:grpSpPr>
      <p:sp>
        <p:nvSpPr>
          <p:cNvPr id="2115" name="Google Shape;2115;p22"/>
          <p:cNvSpPr txBox="1"/>
          <p:nvPr>
            <p:ph type="ctrTitle"/>
          </p:nvPr>
        </p:nvSpPr>
        <p:spPr>
          <a:xfrm>
            <a:off x="1712850" y="992596"/>
            <a:ext cx="5718300" cy="2536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5200"/>
              <a:buNone/>
            </a:pPr>
            <a:r>
              <a:rPr lang="en" sz="6000"/>
              <a:t>ECU </a:t>
            </a:r>
            <a:endParaRPr sz="6000"/>
          </a:p>
          <a:p>
            <a:pPr indent="0" lvl="0" marL="0" rtl="0" algn="ctr">
              <a:lnSpc>
                <a:spcPct val="90000"/>
              </a:lnSpc>
              <a:spcBef>
                <a:spcPts val="200"/>
              </a:spcBef>
              <a:spcAft>
                <a:spcPts val="200"/>
              </a:spcAft>
              <a:buSzPts val="5200"/>
              <a:buNone/>
            </a:pPr>
            <a:r>
              <a:rPr lang="en" sz="6000"/>
              <a:t>ADMISSIONS</a:t>
            </a:r>
            <a:endParaRPr sz="6000"/>
          </a:p>
        </p:txBody>
      </p:sp>
      <p:cxnSp>
        <p:nvCxnSpPr>
          <p:cNvPr id="2116" name="Google Shape;2116;p22"/>
          <p:cNvCxnSpPr/>
          <p:nvPr/>
        </p:nvCxnSpPr>
        <p:spPr>
          <a:xfrm>
            <a:off x="3720900" y="3511225"/>
            <a:ext cx="17022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0" name="Shape 2120"/>
        <p:cNvGrpSpPr/>
        <p:nvPr/>
      </p:nvGrpSpPr>
      <p:grpSpPr>
        <a:xfrm>
          <a:off x="0" y="0"/>
          <a:ext cx="0" cy="0"/>
          <a:chOff x="0" y="0"/>
          <a:chExt cx="0" cy="0"/>
        </a:xfrm>
      </p:grpSpPr>
      <p:pic>
        <p:nvPicPr>
          <p:cNvPr id="2121" name="Google Shape;2121;p23" title="Welcome to ECU">
            <a:hlinkClick r:id="rId3"/>
          </p:cNvPr>
          <p:cNvPicPr preferRelativeResize="0"/>
          <p:nvPr/>
        </p:nvPicPr>
        <p:blipFill>
          <a:blip r:embed="rId4">
            <a:alphaModFix/>
          </a:blip>
          <a:stretch>
            <a:fillRect/>
          </a:stretch>
        </p:blipFill>
        <p:spPr>
          <a:xfrm>
            <a:off x="-98200" y="0"/>
            <a:ext cx="9144000" cy="51434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1"/>
                                        </p:tgtEl>
                                        <p:attrNameLst>
                                          <p:attrName>style.visibility</p:attrName>
                                        </p:attrNameLst>
                                      </p:cBhvr>
                                      <p:to>
                                        <p:strVal val="visible"/>
                                      </p:to>
                                    </p:set>
                                    <p:animEffect filter="fade" transition="in">
                                      <p:cBhvr>
                                        <p:cTn dur="1000"/>
                                        <p:tgtEl>
                                          <p:spTgt spid="2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5" name="Shape 2125"/>
        <p:cNvGrpSpPr/>
        <p:nvPr/>
      </p:nvGrpSpPr>
      <p:grpSpPr>
        <a:xfrm>
          <a:off x="0" y="0"/>
          <a:ext cx="0" cy="0"/>
          <a:chOff x="0" y="0"/>
          <a:chExt cx="0" cy="0"/>
        </a:xfrm>
      </p:grpSpPr>
      <p:sp>
        <p:nvSpPr>
          <p:cNvPr id="2126" name="Google Shape;2126;p24"/>
          <p:cNvSpPr txBox="1"/>
          <p:nvPr>
            <p:ph type="title"/>
          </p:nvPr>
        </p:nvSpPr>
        <p:spPr>
          <a:xfrm>
            <a:off x="2391850" y="2290375"/>
            <a:ext cx="43602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Context</a:t>
            </a:r>
            <a:endParaRPr/>
          </a:p>
        </p:txBody>
      </p:sp>
      <p:sp>
        <p:nvSpPr>
          <p:cNvPr id="2127" name="Google Shape;2127;p24"/>
          <p:cNvSpPr txBox="1"/>
          <p:nvPr>
            <p:ph idx="2" type="title"/>
          </p:nvPr>
        </p:nvSpPr>
        <p:spPr>
          <a:xfrm>
            <a:off x="4021675" y="1151475"/>
            <a:ext cx="1100700" cy="951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01</a:t>
            </a:r>
            <a:endParaRPr/>
          </a:p>
        </p:txBody>
      </p:sp>
      <p:cxnSp>
        <p:nvCxnSpPr>
          <p:cNvPr id="2128" name="Google Shape;2128;p24"/>
          <p:cNvCxnSpPr/>
          <p:nvPr/>
        </p:nvCxnSpPr>
        <p:spPr>
          <a:xfrm>
            <a:off x="3998850" y="2215825"/>
            <a:ext cx="11463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2" name="Shape 2132"/>
        <p:cNvGrpSpPr/>
        <p:nvPr/>
      </p:nvGrpSpPr>
      <p:grpSpPr>
        <a:xfrm>
          <a:off x="0" y="0"/>
          <a:ext cx="0" cy="0"/>
          <a:chOff x="0" y="0"/>
          <a:chExt cx="0" cy="0"/>
        </a:xfrm>
      </p:grpSpPr>
      <p:pic>
        <p:nvPicPr>
          <p:cNvPr id="2133" name="Google Shape;2133;p25"/>
          <p:cNvPicPr preferRelativeResize="0"/>
          <p:nvPr/>
        </p:nvPicPr>
        <p:blipFill rotWithShape="1">
          <a:blip r:embed="rId3">
            <a:alphaModFix/>
          </a:blip>
          <a:srcRect b="0" l="27614" r="23614" t="0"/>
          <a:stretch/>
        </p:blipFill>
        <p:spPr>
          <a:xfrm>
            <a:off x="5995824" y="183925"/>
            <a:ext cx="2308199" cy="2622113"/>
          </a:xfrm>
          <a:prstGeom prst="rect">
            <a:avLst/>
          </a:prstGeom>
          <a:noFill/>
          <a:ln>
            <a:noFill/>
          </a:ln>
        </p:spPr>
      </p:pic>
      <p:pic>
        <p:nvPicPr>
          <p:cNvPr id="2134" name="Google Shape;2134;p25"/>
          <p:cNvPicPr preferRelativeResize="0"/>
          <p:nvPr/>
        </p:nvPicPr>
        <p:blipFill rotWithShape="1">
          <a:blip r:embed="rId4">
            <a:alphaModFix/>
          </a:blip>
          <a:srcRect b="0" l="0" r="19224" t="0"/>
          <a:stretch/>
        </p:blipFill>
        <p:spPr>
          <a:xfrm>
            <a:off x="297076" y="2806054"/>
            <a:ext cx="2722576" cy="2106576"/>
          </a:xfrm>
          <a:prstGeom prst="rect">
            <a:avLst/>
          </a:prstGeom>
          <a:noFill/>
          <a:ln>
            <a:noFill/>
          </a:ln>
        </p:spPr>
      </p:pic>
      <p:cxnSp>
        <p:nvCxnSpPr>
          <p:cNvPr id="2135" name="Google Shape;2135;p25"/>
          <p:cNvCxnSpPr/>
          <p:nvPr/>
        </p:nvCxnSpPr>
        <p:spPr>
          <a:xfrm flipH="1" rot="10800000">
            <a:off x="3211034" y="1823934"/>
            <a:ext cx="2530500" cy="1143300"/>
          </a:xfrm>
          <a:prstGeom prst="straightConnector1">
            <a:avLst/>
          </a:prstGeom>
          <a:noFill/>
          <a:ln cap="flat" cmpd="sng" w="9525">
            <a:solidFill>
              <a:srgbClr val="8426C3"/>
            </a:solidFill>
            <a:prstDash val="solid"/>
            <a:round/>
            <a:headEnd len="sm" w="sm" type="none"/>
            <a:tailEnd len="med" w="med" type="triangle"/>
          </a:ln>
        </p:spPr>
      </p:cxnSp>
      <p:sp>
        <p:nvSpPr>
          <p:cNvPr id="2136" name="Google Shape;2136;p25"/>
          <p:cNvSpPr txBox="1"/>
          <p:nvPr/>
        </p:nvSpPr>
        <p:spPr>
          <a:xfrm>
            <a:off x="648573" y="1002100"/>
            <a:ext cx="23082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3200" u="none" cap="none" strike="noStrike">
                <a:solidFill>
                  <a:schemeClr val="accent1"/>
                </a:solidFill>
                <a:latin typeface="Libre Baskerville"/>
                <a:ea typeface="Libre Baskerville"/>
                <a:cs typeface="Libre Baskerville"/>
                <a:sym typeface="Libre Baskerville"/>
              </a:rPr>
              <a:t>Dreaming </a:t>
            </a:r>
            <a:endParaRPr/>
          </a:p>
          <a:p>
            <a:pPr indent="0" lvl="0" marL="0" marR="0" rtl="0" algn="ctr">
              <a:lnSpc>
                <a:spcPct val="100000"/>
              </a:lnSpc>
              <a:spcBef>
                <a:spcPts val="0"/>
              </a:spcBef>
              <a:spcAft>
                <a:spcPts val="0"/>
              </a:spcAft>
              <a:buNone/>
            </a:pPr>
            <a:r>
              <a:rPr b="0" i="0" lang="en" sz="3200" u="none" cap="none" strike="noStrike">
                <a:solidFill>
                  <a:schemeClr val="accent1"/>
                </a:solidFill>
                <a:latin typeface="Libre Baskerville"/>
                <a:ea typeface="Libre Baskerville"/>
                <a:cs typeface="Libre Baskerville"/>
                <a:sym typeface="Libre Baskerville"/>
              </a:rPr>
              <a:t>Of</a:t>
            </a:r>
            <a:endParaRPr/>
          </a:p>
          <a:p>
            <a:pPr indent="0" lvl="0" marL="0" marR="0" rtl="0" algn="ctr">
              <a:lnSpc>
                <a:spcPct val="100000"/>
              </a:lnSpc>
              <a:spcBef>
                <a:spcPts val="0"/>
              </a:spcBef>
              <a:spcAft>
                <a:spcPts val="0"/>
              </a:spcAft>
              <a:buNone/>
            </a:pPr>
            <a:r>
              <a:rPr b="0" i="0" lang="en" sz="3200" u="none" cap="none" strike="noStrike">
                <a:solidFill>
                  <a:schemeClr val="accent1"/>
                </a:solidFill>
                <a:latin typeface="Libre Baskerville"/>
                <a:ea typeface="Libre Baskerville"/>
                <a:cs typeface="Libre Baskerville"/>
                <a:sym typeface="Libre Baskerville"/>
              </a:rPr>
              <a:t>College</a:t>
            </a:r>
            <a:endParaRPr/>
          </a:p>
        </p:txBody>
      </p:sp>
      <p:sp>
        <p:nvSpPr>
          <p:cNvPr id="2137" name="Google Shape;2137;p25"/>
          <p:cNvSpPr txBox="1"/>
          <p:nvPr/>
        </p:nvSpPr>
        <p:spPr>
          <a:xfrm>
            <a:off x="5822700" y="3074512"/>
            <a:ext cx="27390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 sz="3200" u="none" cap="none" strike="noStrike">
                <a:solidFill>
                  <a:schemeClr val="accent1"/>
                </a:solidFill>
                <a:latin typeface="Libre Baskerville"/>
                <a:ea typeface="Libre Baskerville"/>
                <a:cs typeface="Libre Baskerville"/>
                <a:sym typeface="Libre Baskerville"/>
              </a:rPr>
              <a:t>Being</a:t>
            </a:r>
            <a:endParaRPr/>
          </a:p>
          <a:p>
            <a:pPr indent="0" lvl="0" marL="0" marR="0" rtl="0" algn="ctr">
              <a:lnSpc>
                <a:spcPct val="100000"/>
              </a:lnSpc>
              <a:spcBef>
                <a:spcPts val="0"/>
              </a:spcBef>
              <a:spcAft>
                <a:spcPts val="0"/>
              </a:spcAft>
              <a:buNone/>
            </a:pPr>
            <a:r>
              <a:rPr b="0" i="0" lang="en" sz="3200" u="none" cap="none" strike="noStrike">
                <a:solidFill>
                  <a:schemeClr val="accent1"/>
                </a:solidFill>
                <a:latin typeface="Libre Baskerville"/>
                <a:ea typeface="Libre Baskerville"/>
                <a:cs typeface="Libre Baskerville"/>
                <a:sym typeface="Libre Baskerville"/>
              </a:rPr>
              <a:t>In</a:t>
            </a:r>
            <a:endParaRPr/>
          </a:p>
          <a:p>
            <a:pPr indent="0" lvl="0" marL="0" marR="0" rtl="0" algn="ctr">
              <a:lnSpc>
                <a:spcPct val="100000"/>
              </a:lnSpc>
              <a:spcBef>
                <a:spcPts val="0"/>
              </a:spcBef>
              <a:spcAft>
                <a:spcPts val="0"/>
              </a:spcAft>
              <a:buNone/>
            </a:pPr>
            <a:r>
              <a:rPr b="0" i="0" lang="en" sz="3200" u="none" cap="none" strike="noStrike">
                <a:solidFill>
                  <a:schemeClr val="accent1"/>
                </a:solidFill>
                <a:latin typeface="Libre Baskerville"/>
                <a:ea typeface="Libre Baskerville"/>
                <a:cs typeface="Libre Baskerville"/>
                <a:sym typeface="Libre Baskerville"/>
              </a:rPr>
              <a:t>College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1" name="Shape 2141"/>
        <p:cNvGrpSpPr/>
        <p:nvPr/>
      </p:nvGrpSpPr>
      <p:grpSpPr>
        <a:xfrm>
          <a:off x="0" y="0"/>
          <a:ext cx="0" cy="0"/>
          <a:chOff x="0" y="0"/>
          <a:chExt cx="0" cy="0"/>
        </a:xfrm>
      </p:grpSpPr>
      <p:sp>
        <p:nvSpPr>
          <p:cNvPr id="2142" name="Google Shape;2142;p26"/>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Enrollment is Everyone’s Responsibility</a:t>
            </a:r>
            <a:endParaRPr>
              <a:latin typeface="Viaoda Libre"/>
              <a:ea typeface="Viaoda Libre"/>
              <a:cs typeface="Viaoda Libre"/>
              <a:sym typeface="Viaoda Libre"/>
            </a:endParaRPr>
          </a:p>
        </p:txBody>
      </p:sp>
      <p:sp>
        <p:nvSpPr>
          <p:cNvPr id="2143" name="Google Shape;2143;p26"/>
          <p:cNvSpPr/>
          <p:nvPr/>
        </p:nvSpPr>
        <p:spPr>
          <a:xfrm rot="9956444">
            <a:off x="7270339" y="-247576"/>
            <a:ext cx="849497" cy="1284905"/>
          </a:xfrm>
          <a:custGeom>
            <a:rect b="b" l="l" r="r" t="t"/>
            <a:pathLst>
              <a:path extrusionOk="0" h="70940" w="46901">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ll hands on deck | Charlie brown and snoopy, Snoopy comics, Snoopy love" id="2144" name="Google Shape;2144;p26"/>
          <p:cNvPicPr preferRelativeResize="0"/>
          <p:nvPr/>
        </p:nvPicPr>
        <p:blipFill rotWithShape="1">
          <a:blip r:embed="rId3">
            <a:alphaModFix/>
          </a:blip>
          <a:srcRect b="0" l="0" r="0" t="0"/>
          <a:stretch/>
        </p:blipFill>
        <p:spPr>
          <a:xfrm>
            <a:off x="2322291" y="1206327"/>
            <a:ext cx="4499418" cy="38162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8" name="Shape 2148"/>
        <p:cNvGrpSpPr/>
        <p:nvPr/>
      </p:nvGrpSpPr>
      <p:grpSpPr>
        <a:xfrm>
          <a:off x="0" y="0"/>
          <a:ext cx="0" cy="0"/>
          <a:chOff x="0" y="0"/>
          <a:chExt cx="0" cy="0"/>
        </a:xfrm>
      </p:grpSpPr>
      <p:sp>
        <p:nvSpPr>
          <p:cNvPr id="2149" name="Google Shape;2149;p27"/>
          <p:cNvSpPr txBox="1"/>
          <p:nvPr>
            <p:ph type="title"/>
          </p:nvPr>
        </p:nvSpPr>
        <p:spPr>
          <a:xfrm>
            <a:off x="2391850" y="2290375"/>
            <a:ext cx="43602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The Problem</a:t>
            </a:r>
            <a:endParaRPr/>
          </a:p>
        </p:txBody>
      </p:sp>
      <p:sp>
        <p:nvSpPr>
          <p:cNvPr id="2150" name="Google Shape;2150;p27"/>
          <p:cNvSpPr txBox="1"/>
          <p:nvPr>
            <p:ph idx="2" type="title"/>
          </p:nvPr>
        </p:nvSpPr>
        <p:spPr>
          <a:xfrm>
            <a:off x="4021675" y="1151475"/>
            <a:ext cx="1100700" cy="951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02</a:t>
            </a:r>
            <a:endParaRPr/>
          </a:p>
        </p:txBody>
      </p:sp>
      <p:cxnSp>
        <p:nvCxnSpPr>
          <p:cNvPr id="2151" name="Google Shape;2151;p27"/>
          <p:cNvCxnSpPr/>
          <p:nvPr/>
        </p:nvCxnSpPr>
        <p:spPr>
          <a:xfrm>
            <a:off x="3998850" y="2215825"/>
            <a:ext cx="11463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5" name="Shape 2155"/>
        <p:cNvGrpSpPr/>
        <p:nvPr/>
      </p:nvGrpSpPr>
      <p:grpSpPr>
        <a:xfrm>
          <a:off x="0" y="0"/>
          <a:ext cx="0" cy="0"/>
          <a:chOff x="0" y="0"/>
          <a:chExt cx="0" cy="0"/>
        </a:xfrm>
      </p:grpSpPr>
      <p:sp>
        <p:nvSpPr>
          <p:cNvPr id="2156" name="Google Shape;2156;p28"/>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t>Enrollment Cliff</a:t>
            </a:r>
            <a:endParaRPr>
              <a:latin typeface="Viaoda Libre"/>
              <a:ea typeface="Viaoda Libre"/>
              <a:cs typeface="Viaoda Libre"/>
              <a:sym typeface="Viaoda Libre"/>
            </a:endParaRPr>
          </a:p>
        </p:txBody>
      </p:sp>
      <p:sp>
        <p:nvSpPr>
          <p:cNvPr id="2157" name="Google Shape;2157;p28"/>
          <p:cNvSpPr/>
          <p:nvPr/>
        </p:nvSpPr>
        <p:spPr>
          <a:xfrm rot="9956444">
            <a:off x="7270339" y="-247576"/>
            <a:ext cx="849497" cy="1284905"/>
          </a:xfrm>
          <a:custGeom>
            <a:rect b="b" l="l" r="r" t="t"/>
            <a:pathLst>
              <a:path extrusionOk="0" h="70940" w="46901">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58" name="Google Shape;2158;p28"/>
          <p:cNvPicPr preferRelativeResize="0"/>
          <p:nvPr/>
        </p:nvPicPr>
        <p:blipFill>
          <a:blip r:embed="rId3">
            <a:alphaModFix/>
          </a:blip>
          <a:stretch>
            <a:fillRect/>
          </a:stretch>
        </p:blipFill>
        <p:spPr>
          <a:xfrm>
            <a:off x="1260750" y="1194250"/>
            <a:ext cx="6622500" cy="346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2" name="Shape 2162"/>
        <p:cNvGrpSpPr/>
        <p:nvPr/>
      </p:nvGrpSpPr>
      <p:grpSpPr>
        <a:xfrm>
          <a:off x="0" y="0"/>
          <a:ext cx="0" cy="0"/>
          <a:chOff x="0" y="0"/>
          <a:chExt cx="0" cy="0"/>
        </a:xfrm>
      </p:grpSpPr>
      <p:sp>
        <p:nvSpPr>
          <p:cNvPr id="2163" name="Google Shape;2163;p29"/>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500"/>
              <a:buNone/>
            </a:pPr>
            <a:r>
              <a:rPr lang="en">
                <a:latin typeface="Viaoda Libre"/>
                <a:ea typeface="Viaoda Libre"/>
                <a:cs typeface="Viaoda Libre"/>
                <a:sym typeface="Viaoda Libre"/>
              </a:rPr>
              <a:t>Student Retention</a:t>
            </a:r>
            <a:endParaRPr>
              <a:latin typeface="Viaoda Libre"/>
              <a:ea typeface="Viaoda Libre"/>
              <a:cs typeface="Viaoda Libre"/>
              <a:sym typeface="Viaoda Libre"/>
            </a:endParaRPr>
          </a:p>
        </p:txBody>
      </p:sp>
      <p:sp>
        <p:nvSpPr>
          <p:cNvPr id="2164" name="Google Shape;2164;p29"/>
          <p:cNvSpPr/>
          <p:nvPr/>
        </p:nvSpPr>
        <p:spPr>
          <a:xfrm rot="9956444">
            <a:off x="7270339" y="-247576"/>
            <a:ext cx="849497" cy="1284905"/>
          </a:xfrm>
          <a:custGeom>
            <a:rect b="b" l="l" r="r" t="t"/>
            <a:pathLst>
              <a:path extrusionOk="0" h="70940" w="46901">
                <a:moveTo>
                  <a:pt x="17501" y="5372"/>
                </a:moveTo>
                <a:lnTo>
                  <a:pt x="17501" y="5372"/>
                </a:lnTo>
                <a:cubicBezTo>
                  <a:pt x="18368" y="7873"/>
                  <a:pt x="19477" y="10292"/>
                  <a:pt x="20142" y="12853"/>
                </a:cubicBezTo>
                <a:cubicBezTo>
                  <a:pt x="20647" y="14728"/>
                  <a:pt x="20848" y="16643"/>
                  <a:pt x="20647" y="18559"/>
                </a:cubicBezTo>
                <a:cubicBezTo>
                  <a:pt x="20465" y="20393"/>
                  <a:pt x="20001" y="22168"/>
                  <a:pt x="19538" y="23942"/>
                </a:cubicBezTo>
                <a:cubicBezTo>
                  <a:pt x="19336" y="24728"/>
                  <a:pt x="19134" y="25535"/>
                  <a:pt x="18953" y="26341"/>
                </a:cubicBezTo>
                <a:cubicBezTo>
                  <a:pt x="19013" y="23841"/>
                  <a:pt x="18953" y="21321"/>
                  <a:pt x="18872" y="18821"/>
                </a:cubicBezTo>
                <a:cubicBezTo>
                  <a:pt x="18751" y="15212"/>
                  <a:pt x="18449" y="11623"/>
                  <a:pt x="17925" y="8034"/>
                </a:cubicBezTo>
                <a:cubicBezTo>
                  <a:pt x="17804" y="7147"/>
                  <a:pt x="17662" y="6259"/>
                  <a:pt x="17501" y="5372"/>
                </a:cubicBezTo>
                <a:close/>
                <a:moveTo>
                  <a:pt x="14920" y="4364"/>
                </a:moveTo>
                <a:lnTo>
                  <a:pt x="14920" y="4364"/>
                </a:lnTo>
                <a:cubicBezTo>
                  <a:pt x="14739" y="5110"/>
                  <a:pt x="14598" y="5856"/>
                  <a:pt x="14457" y="6602"/>
                </a:cubicBezTo>
                <a:cubicBezTo>
                  <a:pt x="14134" y="8498"/>
                  <a:pt x="13973" y="10413"/>
                  <a:pt x="13953" y="12328"/>
                </a:cubicBezTo>
                <a:cubicBezTo>
                  <a:pt x="13912" y="16159"/>
                  <a:pt x="14497" y="19990"/>
                  <a:pt x="15646" y="23640"/>
                </a:cubicBezTo>
                <a:cubicBezTo>
                  <a:pt x="15989" y="24688"/>
                  <a:pt x="16352" y="25696"/>
                  <a:pt x="16795" y="26684"/>
                </a:cubicBezTo>
                <a:cubicBezTo>
                  <a:pt x="16937" y="27007"/>
                  <a:pt x="17078" y="27309"/>
                  <a:pt x="17239" y="27632"/>
                </a:cubicBezTo>
                <a:cubicBezTo>
                  <a:pt x="16916" y="27208"/>
                  <a:pt x="16594" y="26785"/>
                  <a:pt x="16251" y="26382"/>
                </a:cubicBezTo>
                <a:cubicBezTo>
                  <a:pt x="15888" y="25636"/>
                  <a:pt x="15505" y="24910"/>
                  <a:pt x="15162" y="24144"/>
                </a:cubicBezTo>
                <a:cubicBezTo>
                  <a:pt x="14779" y="23277"/>
                  <a:pt x="14457" y="22410"/>
                  <a:pt x="14174" y="21523"/>
                </a:cubicBezTo>
                <a:cubicBezTo>
                  <a:pt x="13610" y="19748"/>
                  <a:pt x="13267" y="17913"/>
                  <a:pt x="13106" y="16059"/>
                </a:cubicBezTo>
                <a:cubicBezTo>
                  <a:pt x="12803" y="12591"/>
                  <a:pt x="13247" y="9062"/>
                  <a:pt x="14396" y="5755"/>
                </a:cubicBezTo>
                <a:cubicBezTo>
                  <a:pt x="14557" y="5292"/>
                  <a:pt x="14739" y="4828"/>
                  <a:pt x="14920" y="4364"/>
                </a:cubicBezTo>
                <a:close/>
                <a:moveTo>
                  <a:pt x="16654" y="3779"/>
                </a:moveTo>
                <a:lnTo>
                  <a:pt x="16654" y="3779"/>
                </a:lnTo>
                <a:cubicBezTo>
                  <a:pt x="17219" y="6764"/>
                  <a:pt x="17662" y="9748"/>
                  <a:pt x="18005" y="12752"/>
                </a:cubicBezTo>
                <a:cubicBezTo>
                  <a:pt x="18408" y="16341"/>
                  <a:pt x="18671" y="19930"/>
                  <a:pt x="18711" y="23539"/>
                </a:cubicBezTo>
                <a:cubicBezTo>
                  <a:pt x="18731" y="24970"/>
                  <a:pt x="18691" y="26382"/>
                  <a:pt x="18671" y="27813"/>
                </a:cubicBezTo>
                <a:cubicBezTo>
                  <a:pt x="18650" y="27914"/>
                  <a:pt x="18630" y="27995"/>
                  <a:pt x="18610" y="28096"/>
                </a:cubicBezTo>
                <a:cubicBezTo>
                  <a:pt x="17763" y="24648"/>
                  <a:pt x="17158" y="21160"/>
                  <a:pt x="16795" y="17631"/>
                </a:cubicBezTo>
                <a:cubicBezTo>
                  <a:pt x="16332" y="13014"/>
                  <a:pt x="16332" y="8397"/>
                  <a:pt x="16654" y="3779"/>
                </a:cubicBezTo>
                <a:close/>
                <a:moveTo>
                  <a:pt x="15949" y="2630"/>
                </a:moveTo>
                <a:lnTo>
                  <a:pt x="15949" y="2630"/>
                </a:lnTo>
                <a:cubicBezTo>
                  <a:pt x="15445" y="7006"/>
                  <a:pt x="15424" y="11421"/>
                  <a:pt x="15747" y="15817"/>
                </a:cubicBezTo>
                <a:cubicBezTo>
                  <a:pt x="16090" y="20031"/>
                  <a:pt x="16775" y="24245"/>
                  <a:pt x="17783" y="28358"/>
                </a:cubicBezTo>
                <a:cubicBezTo>
                  <a:pt x="17763" y="28338"/>
                  <a:pt x="17743" y="28297"/>
                  <a:pt x="17723" y="28257"/>
                </a:cubicBezTo>
                <a:cubicBezTo>
                  <a:pt x="17118" y="26966"/>
                  <a:pt x="16594" y="25616"/>
                  <a:pt x="16150" y="24285"/>
                </a:cubicBezTo>
                <a:cubicBezTo>
                  <a:pt x="15525" y="22470"/>
                  <a:pt x="15082" y="20595"/>
                  <a:pt x="14779" y="18720"/>
                </a:cubicBezTo>
                <a:cubicBezTo>
                  <a:pt x="14174" y="14970"/>
                  <a:pt x="14154" y="11099"/>
                  <a:pt x="14799" y="7348"/>
                </a:cubicBezTo>
                <a:cubicBezTo>
                  <a:pt x="14981" y="6320"/>
                  <a:pt x="15203" y="5292"/>
                  <a:pt x="15465" y="4263"/>
                </a:cubicBezTo>
                <a:cubicBezTo>
                  <a:pt x="15606" y="3739"/>
                  <a:pt x="15767" y="3215"/>
                  <a:pt x="15928" y="2691"/>
                </a:cubicBezTo>
                <a:lnTo>
                  <a:pt x="15949" y="2630"/>
                </a:lnTo>
                <a:close/>
                <a:moveTo>
                  <a:pt x="17582" y="3860"/>
                </a:moveTo>
                <a:lnTo>
                  <a:pt x="17582" y="3860"/>
                </a:lnTo>
                <a:cubicBezTo>
                  <a:pt x="19114" y="6965"/>
                  <a:pt x="21211" y="9788"/>
                  <a:pt x="22421" y="13054"/>
                </a:cubicBezTo>
                <a:cubicBezTo>
                  <a:pt x="23126" y="14990"/>
                  <a:pt x="23510" y="17067"/>
                  <a:pt x="23167" y="19103"/>
                </a:cubicBezTo>
                <a:cubicBezTo>
                  <a:pt x="22824" y="20978"/>
                  <a:pt x="21937" y="22652"/>
                  <a:pt x="21070" y="24305"/>
                </a:cubicBezTo>
                <a:cubicBezTo>
                  <a:pt x="20203" y="25958"/>
                  <a:pt x="19275" y="27652"/>
                  <a:pt x="18973" y="29507"/>
                </a:cubicBezTo>
                <a:cubicBezTo>
                  <a:pt x="18933" y="29326"/>
                  <a:pt x="18892" y="29144"/>
                  <a:pt x="18832" y="28963"/>
                </a:cubicBezTo>
                <a:cubicBezTo>
                  <a:pt x="18852" y="28781"/>
                  <a:pt x="18852" y="28600"/>
                  <a:pt x="18872" y="28398"/>
                </a:cubicBezTo>
                <a:cubicBezTo>
                  <a:pt x="19094" y="27108"/>
                  <a:pt x="19376" y="25817"/>
                  <a:pt x="19719" y="24547"/>
                </a:cubicBezTo>
                <a:cubicBezTo>
                  <a:pt x="20183" y="22773"/>
                  <a:pt x="20687" y="20998"/>
                  <a:pt x="20949" y="19184"/>
                </a:cubicBezTo>
                <a:cubicBezTo>
                  <a:pt x="21231" y="17309"/>
                  <a:pt x="21171" y="15454"/>
                  <a:pt x="20767" y="13599"/>
                </a:cubicBezTo>
                <a:cubicBezTo>
                  <a:pt x="20344" y="11703"/>
                  <a:pt x="19638" y="9889"/>
                  <a:pt x="18973" y="8074"/>
                </a:cubicBezTo>
                <a:cubicBezTo>
                  <a:pt x="18469" y="6683"/>
                  <a:pt x="17965" y="5292"/>
                  <a:pt x="17582" y="3860"/>
                </a:cubicBezTo>
                <a:close/>
                <a:moveTo>
                  <a:pt x="2460" y="23599"/>
                </a:moveTo>
                <a:cubicBezTo>
                  <a:pt x="2682" y="23720"/>
                  <a:pt x="2903" y="23821"/>
                  <a:pt x="3125" y="23922"/>
                </a:cubicBezTo>
                <a:cubicBezTo>
                  <a:pt x="4012" y="24386"/>
                  <a:pt x="4879" y="24870"/>
                  <a:pt x="5746" y="25374"/>
                </a:cubicBezTo>
                <a:cubicBezTo>
                  <a:pt x="7480" y="26362"/>
                  <a:pt x="9174" y="27430"/>
                  <a:pt x="10747" y="28680"/>
                </a:cubicBezTo>
                <a:cubicBezTo>
                  <a:pt x="12340" y="29930"/>
                  <a:pt x="13791" y="31362"/>
                  <a:pt x="15082" y="32935"/>
                </a:cubicBezTo>
                <a:cubicBezTo>
                  <a:pt x="16392" y="34568"/>
                  <a:pt x="17541" y="36302"/>
                  <a:pt x="18751" y="37995"/>
                </a:cubicBezTo>
                <a:cubicBezTo>
                  <a:pt x="19316" y="38782"/>
                  <a:pt x="19880" y="39568"/>
                  <a:pt x="20465" y="40314"/>
                </a:cubicBezTo>
                <a:cubicBezTo>
                  <a:pt x="19195" y="38963"/>
                  <a:pt x="17904" y="37612"/>
                  <a:pt x="16574" y="36302"/>
                </a:cubicBezTo>
                <a:cubicBezTo>
                  <a:pt x="13287" y="33056"/>
                  <a:pt x="9900" y="29910"/>
                  <a:pt x="6412" y="26906"/>
                </a:cubicBezTo>
                <a:cubicBezTo>
                  <a:pt x="5444" y="26059"/>
                  <a:pt x="4476" y="25233"/>
                  <a:pt x="3488" y="24426"/>
                </a:cubicBezTo>
                <a:cubicBezTo>
                  <a:pt x="3145" y="24144"/>
                  <a:pt x="2803" y="23882"/>
                  <a:pt x="2460" y="23599"/>
                </a:cubicBezTo>
                <a:close/>
                <a:moveTo>
                  <a:pt x="1004" y="22333"/>
                </a:moveTo>
                <a:cubicBezTo>
                  <a:pt x="1185" y="22333"/>
                  <a:pt x="1418" y="22421"/>
                  <a:pt x="1532" y="22470"/>
                </a:cubicBezTo>
                <a:cubicBezTo>
                  <a:pt x="1795" y="22551"/>
                  <a:pt x="2057" y="22632"/>
                  <a:pt x="2319" y="22732"/>
                </a:cubicBezTo>
                <a:cubicBezTo>
                  <a:pt x="4335" y="23438"/>
                  <a:pt x="6271" y="24345"/>
                  <a:pt x="8126" y="25414"/>
                </a:cubicBezTo>
                <a:cubicBezTo>
                  <a:pt x="11795" y="27571"/>
                  <a:pt x="15082" y="30434"/>
                  <a:pt x="17723" y="33802"/>
                </a:cubicBezTo>
                <a:cubicBezTo>
                  <a:pt x="19054" y="35475"/>
                  <a:pt x="20223" y="37249"/>
                  <a:pt x="21211" y="39145"/>
                </a:cubicBezTo>
                <a:cubicBezTo>
                  <a:pt x="21695" y="40072"/>
                  <a:pt x="22139" y="41020"/>
                  <a:pt x="22522" y="41967"/>
                </a:cubicBezTo>
                <a:lnTo>
                  <a:pt x="22522" y="41988"/>
                </a:lnTo>
                <a:cubicBezTo>
                  <a:pt x="21413" y="40758"/>
                  <a:pt x="20384" y="39467"/>
                  <a:pt x="19437" y="38116"/>
                </a:cubicBezTo>
                <a:cubicBezTo>
                  <a:pt x="18227" y="36423"/>
                  <a:pt x="17078" y="34669"/>
                  <a:pt x="15787" y="33035"/>
                </a:cubicBezTo>
                <a:cubicBezTo>
                  <a:pt x="14537" y="31443"/>
                  <a:pt x="13146" y="30011"/>
                  <a:pt x="11573" y="28741"/>
                </a:cubicBezTo>
                <a:cubicBezTo>
                  <a:pt x="10021" y="27471"/>
                  <a:pt x="8327" y="26382"/>
                  <a:pt x="6613" y="25374"/>
                </a:cubicBezTo>
                <a:cubicBezTo>
                  <a:pt x="5625" y="24829"/>
                  <a:pt x="4637" y="24305"/>
                  <a:pt x="3649" y="23801"/>
                </a:cubicBezTo>
                <a:cubicBezTo>
                  <a:pt x="2843" y="23398"/>
                  <a:pt x="2057" y="22954"/>
                  <a:pt x="1230" y="22591"/>
                </a:cubicBezTo>
                <a:cubicBezTo>
                  <a:pt x="1109" y="22511"/>
                  <a:pt x="1008" y="22430"/>
                  <a:pt x="887" y="22349"/>
                </a:cubicBezTo>
                <a:cubicBezTo>
                  <a:pt x="922" y="22338"/>
                  <a:pt x="962" y="22333"/>
                  <a:pt x="1004" y="22333"/>
                </a:cubicBezTo>
                <a:close/>
                <a:moveTo>
                  <a:pt x="30647" y="19043"/>
                </a:moveTo>
                <a:lnTo>
                  <a:pt x="30647" y="19043"/>
                </a:lnTo>
                <a:cubicBezTo>
                  <a:pt x="29236" y="22652"/>
                  <a:pt x="27603" y="26160"/>
                  <a:pt x="26272" y="29769"/>
                </a:cubicBezTo>
                <a:cubicBezTo>
                  <a:pt x="25002" y="33277"/>
                  <a:pt x="24114" y="36927"/>
                  <a:pt x="24155" y="40657"/>
                </a:cubicBezTo>
                <a:cubicBezTo>
                  <a:pt x="24175" y="41665"/>
                  <a:pt x="24256" y="42653"/>
                  <a:pt x="24437" y="43641"/>
                </a:cubicBezTo>
                <a:cubicBezTo>
                  <a:pt x="24457" y="43742"/>
                  <a:pt x="24477" y="43863"/>
                  <a:pt x="24498" y="43964"/>
                </a:cubicBezTo>
                <a:cubicBezTo>
                  <a:pt x="24417" y="43802"/>
                  <a:pt x="24336" y="43641"/>
                  <a:pt x="24256" y="43500"/>
                </a:cubicBezTo>
                <a:cubicBezTo>
                  <a:pt x="24155" y="43258"/>
                  <a:pt x="24074" y="43016"/>
                  <a:pt x="23993" y="42774"/>
                </a:cubicBezTo>
                <a:cubicBezTo>
                  <a:pt x="23691" y="41806"/>
                  <a:pt x="23429" y="40838"/>
                  <a:pt x="23247" y="39850"/>
                </a:cubicBezTo>
                <a:cubicBezTo>
                  <a:pt x="22885" y="37895"/>
                  <a:pt x="22804" y="35878"/>
                  <a:pt x="22965" y="33902"/>
                </a:cubicBezTo>
                <a:cubicBezTo>
                  <a:pt x="23308" y="30051"/>
                  <a:pt x="24679" y="26321"/>
                  <a:pt x="26897" y="23156"/>
                </a:cubicBezTo>
                <a:cubicBezTo>
                  <a:pt x="27966" y="21644"/>
                  <a:pt x="29216" y="20252"/>
                  <a:pt x="30647" y="19043"/>
                </a:cubicBezTo>
                <a:close/>
                <a:moveTo>
                  <a:pt x="31474" y="20031"/>
                </a:moveTo>
                <a:lnTo>
                  <a:pt x="31474" y="20031"/>
                </a:lnTo>
                <a:cubicBezTo>
                  <a:pt x="32421" y="23095"/>
                  <a:pt x="32059" y="26462"/>
                  <a:pt x="31171" y="29527"/>
                </a:cubicBezTo>
                <a:cubicBezTo>
                  <a:pt x="30042" y="33419"/>
                  <a:pt x="28127" y="36987"/>
                  <a:pt x="26776" y="40798"/>
                </a:cubicBezTo>
                <a:cubicBezTo>
                  <a:pt x="26393" y="41927"/>
                  <a:pt x="26010" y="43117"/>
                  <a:pt x="25768" y="44327"/>
                </a:cubicBezTo>
                <a:cubicBezTo>
                  <a:pt x="25848" y="43157"/>
                  <a:pt x="25949" y="41988"/>
                  <a:pt x="26151" y="40838"/>
                </a:cubicBezTo>
                <a:cubicBezTo>
                  <a:pt x="26433" y="39044"/>
                  <a:pt x="26857" y="37270"/>
                  <a:pt x="27340" y="35536"/>
                </a:cubicBezTo>
                <a:cubicBezTo>
                  <a:pt x="28328" y="31987"/>
                  <a:pt x="29538" y="28499"/>
                  <a:pt x="30466" y="24930"/>
                </a:cubicBezTo>
                <a:cubicBezTo>
                  <a:pt x="30708" y="23962"/>
                  <a:pt x="30950" y="22974"/>
                  <a:pt x="31131" y="21966"/>
                </a:cubicBezTo>
                <a:cubicBezTo>
                  <a:pt x="31232" y="21462"/>
                  <a:pt x="31333" y="20958"/>
                  <a:pt x="31413" y="20454"/>
                </a:cubicBezTo>
                <a:cubicBezTo>
                  <a:pt x="31433" y="20313"/>
                  <a:pt x="31454" y="20172"/>
                  <a:pt x="31474" y="20031"/>
                </a:cubicBezTo>
                <a:close/>
                <a:moveTo>
                  <a:pt x="1653" y="23398"/>
                </a:moveTo>
                <a:lnTo>
                  <a:pt x="1653" y="23398"/>
                </a:lnTo>
                <a:cubicBezTo>
                  <a:pt x="2077" y="23740"/>
                  <a:pt x="2480" y="24083"/>
                  <a:pt x="2903" y="24426"/>
                </a:cubicBezTo>
                <a:cubicBezTo>
                  <a:pt x="3770" y="25172"/>
                  <a:pt x="4658" y="25898"/>
                  <a:pt x="5525" y="26664"/>
                </a:cubicBezTo>
                <a:cubicBezTo>
                  <a:pt x="7259" y="28156"/>
                  <a:pt x="8952" y="29688"/>
                  <a:pt x="10626" y="31241"/>
                </a:cubicBezTo>
                <a:cubicBezTo>
                  <a:pt x="14013" y="34386"/>
                  <a:pt x="17259" y="37673"/>
                  <a:pt x="20405" y="41040"/>
                </a:cubicBezTo>
                <a:cubicBezTo>
                  <a:pt x="21292" y="41967"/>
                  <a:pt x="22139" y="42915"/>
                  <a:pt x="23006" y="43863"/>
                </a:cubicBezTo>
                <a:cubicBezTo>
                  <a:pt x="23147" y="44024"/>
                  <a:pt x="23288" y="44206"/>
                  <a:pt x="23449" y="44367"/>
                </a:cubicBezTo>
                <a:cubicBezTo>
                  <a:pt x="23530" y="44568"/>
                  <a:pt x="23631" y="44770"/>
                  <a:pt x="23711" y="44992"/>
                </a:cubicBezTo>
                <a:cubicBezTo>
                  <a:pt x="20626" y="42895"/>
                  <a:pt x="17683" y="40576"/>
                  <a:pt x="14920" y="38076"/>
                </a:cubicBezTo>
                <a:cubicBezTo>
                  <a:pt x="11573" y="35032"/>
                  <a:pt x="8569" y="31664"/>
                  <a:pt x="5666" y="28217"/>
                </a:cubicBezTo>
                <a:cubicBezTo>
                  <a:pt x="4839" y="27249"/>
                  <a:pt x="4033" y="26281"/>
                  <a:pt x="3226" y="25293"/>
                </a:cubicBezTo>
                <a:cubicBezTo>
                  <a:pt x="2702" y="24668"/>
                  <a:pt x="2198" y="24023"/>
                  <a:pt x="1653" y="23398"/>
                </a:cubicBezTo>
                <a:close/>
                <a:moveTo>
                  <a:pt x="30889" y="20293"/>
                </a:moveTo>
                <a:cubicBezTo>
                  <a:pt x="30829" y="20736"/>
                  <a:pt x="30748" y="21180"/>
                  <a:pt x="30687" y="21603"/>
                </a:cubicBezTo>
                <a:cubicBezTo>
                  <a:pt x="30526" y="22511"/>
                  <a:pt x="30325" y="23418"/>
                  <a:pt x="30123" y="24305"/>
                </a:cubicBezTo>
                <a:cubicBezTo>
                  <a:pt x="29699" y="26100"/>
                  <a:pt x="29195" y="27894"/>
                  <a:pt x="28671" y="29648"/>
                </a:cubicBezTo>
                <a:cubicBezTo>
                  <a:pt x="27643" y="33156"/>
                  <a:pt x="26554" y="36665"/>
                  <a:pt x="25909" y="40274"/>
                </a:cubicBezTo>
                <a:cubicBezTo>
                  <a:pt x="25606" y="42008"/>
                  <a:pt x="25385" y="43782"/>
                  <a:pt x="25405" y="45556"/>
                </a:cubicBezTo>
                <a:cubicBezTo>
                  <a:pt x="25244" y="44992"/>
                  <a:pt x="25082" y="44407"/>
                  <a:pt x="24981" y="43822"/>
                </a:cubicBezTo>
                <a:cubicBezTo>
                  <a:pt x="24820" y="42955"/>
                  <a:pt x="24719" y="42068"/>
                  <a:pt x="24699" y="41201"/>
                </a:cubicBezTo>
                <a:cubicBezTo>
                  <a:pt x="24619" y="39407"/>
                  <a:pt x="24820" y="37633"/>
                  <a:pt x="25163" y="35878"/>
                </a:cubicBezTo>
                <a:cubicBezTo>
                  <a:pt x="25909" y="32088"/>
                  <a:pt x="27401" y="28519"/>
                  <a:pt x="28913" y="24991"/>
                </a:cubicBezTo>
                <a:cubicBezTo>
                  <a:pt x="29579" y="23438"/>
                  <a:pt x="30264" y="21865"/>
                  <a:pt x="30889" y="20293"/>
                </a:cubicBezTo>
                <a:close/>
                <a:moveTo>
                  <a:pt x="746" y="22793"/>
                </a:moveTo>
                <a:cubicBezTo>
                  <a:pt x="2016" y="24527"/>
                  <a:pt x="3428" y="26160"/>
                  <a:pt x="4799" y="27793"/>
                </a:cubicBezTo>
                <a:cubicBezTo>
                  <a:pt x="6250" y="29547"/>
                  <a:pt x="7722" y="31261"/>
                  <a:pt x="9255" y="32935"/>
                </a:cubicBezTo>
                <a:cubicBezTo>
                  <a:pt x="12259" y="36261"/>
                  <a:pt x="15465" y="39427"/>
                  <a:pt x="18993" y="42209"/>
                </a:cubicBezTo>
                <a:cubicBezTo>
                  <a:pt x="20687" y="43560"/>
                  <a:pt x="22481" y="44810"/>
                  <a:pt x="24296" y="46000"/>
                </a:cubicBezTo>
                <a:cubicBezTo>
                  <a:pt x="24437" y="46161"/>
                  <a:pt x="24558" y="46323"/>
                  <a:pt x="24699" y="46484"/>
                </a:cubicBezTo>
                <a:cubicBezTo>
                  <a:pt x="20586" y="44528"/>
                  <a:pt x="16493" y="42391"/>
                  <a:pt x="13106" y="39286"/>
                </a:cubicBezTo>
                <a:cubicBezTo>
                  <a:pt x="11210" y="37572"/>
                  <a:pt x="9618" y="35556"/>
                  <a:pt x="8126" y="33499"/>
                </a:cubicBezTo>
                <a:cubicBezTo>
                  <a:pt x="6593" y="31362"/>
                  <a:pt x="5121" y="29184"/>
                  <a:pt x="3649" y="27027"/>
                </a:cubicBezTo>
                <a:cubicBezTo>
                  <a:pt x="2883" y="25918"/>
                  <a:pt x="2117" y="24809"/>
                  <a:pt x="1351" y="23700"/>
                </a:cubicBezTo>
                <a:cubicBezTo>
                  <a:pt x="1230" y="23519"/>
                  <a:pt x="867" y="23136"/>
                  <a:pt x="746" y="22793"/>
                </a:cubicBezTo>
                <a:close/>
                <a:moveTo>
                  <a:pt x="8045" y="44609"/>
                </a:moveTo>
                <a:lnTo>
                  <a:pt x="8045" y="44609"/>
                </a:lnTo>
                <a:cubicBezTo>
                  <a:pt x="9275" y="44689"/>
                  <a:pt x="10505" y="44770"/>
                  <a:pt x="11714" y="44972"/>
                </a:cubicBezTo>
                <a:cubicBezTo>
                  <a:pt x="13549" y="45274"/>
                  <a:pt x="15384" y="45738"/>
                  <a:pt x="17138" y="46343"/>
                </a:cubicBezTo>
                <a:cubicBezTo>
                  <a:pt x="20647" y="47573"/>
                  <a:pt x="23933" y="49387"/>
                  <a:pt x="26836" y="51726"/>
                </a:cubicBezTo>
                <a:cubicBezTo>
                  <a:pt x="27643" y="52371"/>
                  <a:pt x="28409" y="53077"/>
                  <a:pt x="29155" y="53803"/>
                </a:cubicBezTo>
                <a:cubicBezTo>
                  <a:pt x="29560" y="54208"/>
                  <a:pt x="29947" y="54613"/>
                  <a:pt x="30333" y="55036"/>
                </a:cubicBezTo>
                <a:lnTo>
                  <a:pt x="30333" y="55036"/>
                </a:lnTo>
                <a:cubicBezTo>
                  <a:pt x="27808" y="53236"/>
                  <a:pt x="25184" y="51575"/>
                  <a:pt x="22441" y="50133"/>
                </a:cubicBezTo>
                <a:cubicBezTo>
                  <a:pt x="19195" y="48399"/>
                  <a:pt x="15787" y="46948"/>
                  <a:pt x="12279" y="45798"/>
                </a:cubicBezTo>
                <a:cubicBezTo>
                  <a:pt x="10888" y="45335"/>
                  <a:pt x="9476" y="44952"/>
                  <a:pt x="8045" y="44609"/>
                </a:cubicBezTo>
                <a:close/>
                <a:moveTo>
                  <a:pt x="8912" y="45193"/>
                </a:moveTo>
                <a:lnTo>
                  <a:pt x="8912" y="45193"/>
                </a:lnTo>
                <a:cubicBezTo>
                  <a:pt x="11533" y="45980"/>
                  <a:pt x="14114" y="46907"/>
                  <a:pt x="16634" y="47956"/>
                </a:cubicBezTo>
                <a:cubicBezTo>
                  <a:pt x="20001" y="49367"/>
                  <a:pt x="23247" y="51041"/>
                  <a:pt x="26353" y="52976"/>
                </a:cubicBezTo>
                <a:cubicBezTo>
                  <a:pt x="27885" y="53944"/>
                  <a:pt x="29377" y="54952"/>
                  <a:pt x="30829" y="56041"/>
                </a:cubicBezTo>
                <a:cubicBezTo>
                  <a:pt x="29458" y="55577"/>
                  <a:pt x="28066" y="55154"/>
                  <a:pt x="26695" y="54650"/>
                </a:cubicBezTo>
                <a:cubicBezTo>
                  <a:pt x="25123" y="54065"/>
                  <a:pt x="23570" y="53440"/>
                  <a:pt x="22018" y="52754"/>
                </a:cubicBezTo>
                <a:cubicBezTo>
                  <a:pt x="18933" y="51383"/>
                  <a:pt x="15928" y="49791"/>
                  <a:pt x="13045" y="48016"/>
                </a:cubicBezTo>
                <a:cubicBezTo>
                  <a:pt x="12965" y="47956"/>
                  <a:pt x="12884" y="47895"/>
                  <a:pt x="12783" y="47855"/>
                </a:cubicBezTo>
                <a:cubicBezTo>
                  <a:pt x="12420" y="47553"/>
                  <a:pt x="12057" y="47270"/>
                  <a:pt x="11674" y="46988"/>
                </a:cubicBezTo>
                <a:cubicBezTo>
                  <a:pt x="10848" y="46383"/>
                  <a:pt x="10001" y="45819"/>
                  <a:pt x="9134" y="45314"/>
                </a:cubicBezTo>
                <a:cubicBezTo>
                  <a:pt x="9053" y="45274"/>
                  <a:pt x="8972" y="45234"/>
                  <a:pt x="8912" y="45193"/>
                </a:cubicBezTo>
                <a:close/>
                <a:moveTo>
                  <a:pt x="15021" y="49629"/>
                </a:moveTo>
                <a:lnTo>
                  <a:pt x="15021" y="49629"/>
                </a:lnTo>
                <a:cubicBezTo>
                  <a:pt x="15566" y="49932"/>
                  <a:pt x="16130" y="50254"/>
                  <a:pt x="16674" y="50577"/>
                </a:cubicBezTo>
                <a:cubicBezTo>
                  <a:pt x="19679" y="52230"/>
                  <a:pt x="22804" y="53682"/>
                  <a:pt x="26010" y="54912"/>
                </a:cubicBezTo>
                <a:cubicBezTo>
                  <a:pt x="26917" y="55255"/>
                  <a:pt x="27824" y="55577"/>
                  <a:pt x="28732" y="55880"/>
                </a:cubicBezTo>
                <a:cubicBezTo>
                  <a:pt x="29115" y="56001"/>
                  <a:pt x="29478" y="56142"/>
                  <a:pt x="29861" y="56263"/>
                </a:cubicBezTo>
                <a:cubicBezTo>
                  <a:pt x="26816" y="55618"/>
                  <a:pt x="23812" y="54791"/>
                  <a:pt x="20989" y="53460"/>
                </a:cubicBezTo>
                <a:cubicBezTo>
                  <a:pt x="19235" y="52633"/>
                  <a:pt x="17622" y="51605"/>
                  <a:pt x="16070" y="50436"/>
                </a:cubicBezTo>
                <a:cubicBezTo>
                  <a:pt x="15727" y="50174"/>
                  <a:pt x="15364" y="49891"/>
                  <a:pt x="15021" y="49629"/>
                </a:cubicBezTo>
                <a:close/>
                <a:moveTo>
                  <a:pt x="36736" y="36241"/>
                </a:moveTo>
                <a:lnTo>
                  <a:pt x="36736" y="36241"/>
                </a:lnTo>
                <a:cubicBezTo>
                  <a:pt x="37341" y="39024"/>
                  <a:pt x="37885" y="41826"/>
                  <a:pt x="38208" y="44649"/>
                </a:cubicBezTo>
                <a:cubicBezTo>
                  <a:pt x="38410" y="46625"/>
                  <a:pt x="38531" y="48621"/>
                  <a:pt x="38430" y="50617"/>
                </a:cubicBezTo>
                <a:cubicBezTo>
                  <a:pt x="38329" y="52573"/>
                  <a:pt x="38006" y="54468"/>
                  <a:pt x="37664" y="56384"/>
                </a:cubicBezTo>
                <a:cubicBezTo>
                  <a:pt x="37462" y="57452"/>
                  <a:pt x="37281" y="58501"/>
                  <a:pt x="37200" y="59590"/>
                </a:cubicBezTo>
                <a:cubicBezTo>
                  <a:pt x="37180" y="59690"/>
                  <a:pt x="37180" y="59811"/>
                  <a:pt x="37180" y="59912"/>
                </a:cubicBezTo>
                <a:cubicBezTo>
                  <a:pt x="37119" y="59065"/>
                  <a:pt x="37079" y="58198"/>
                  <a:pt x="37079" y="57331"/>
                </a:cubicBezTo>
                <a:cubicBezTo>
                  <a:pt x="37039" y="55376"/>
                  <a:pt x="37019" y="53420"/>
                  <a:pt x="36978" y="51464"/>
                </a:cubicBezTo>
                <a:cubicBezTo>
                  <a:pt x="36898" y="47553"/>
                  <a:pt x="36837" y="43661"/>
                  <a:pt x="36777" y="39750"/>
                </a:cubicBezTo>
                <a:cubicBezTo>
                  <a:pt x="36756" y="38580"/>
                  <a:pt x="36736" y="37411"/>
                  <a:pt x="36736" y="36241"/>
                </a:cubicBezTo>
                <a:close/>
                <a:moveTo>
                  <a:pt x="35849" y="33035"/>
                </a:moveTo>
                <a:cubicBezTo>
                  <a:pt x="35426" y="33741"/>
                  <a:pt x="35083" y="34487"/>
                  <a:pt x="34780" y="35233"/>
                </a:cubicBezTo>
                <a:cubicBezTo>
                  <a:pt x="34418" y="36120"/>
                  <a:pt x="34095" y="37028"/>
                  <a:pt x="33813" y="37955"/>
                </a:cubicBezTo>
                <a:cubicBezTo>
                  <a:pt x="33248" y="39830"/>
                  <a:pt x="32845" y="41766"/>
                  <a:pt x="32663" y="43722"/>
                </a:cubicBezTo>
                <a:cubicBezTo>
                  <a:pt x="32280" y="47875"/>
                  <a:pt x="32704" y="52049"/>
                  <a:pt x="33954" y="56041"/>
                </a:cubicBezTo>
                <a:cubicBezTo>
                  <a:pt x="34317" y="57190"/>
                  <a:pt x="34740" y="58319"/>
                  <a:pt x="35224" y="59408"/>
                </a:cubicBezTo>
                <a:cubicBezTo>
                  <a:pt x="35345" y="59690"/>
                  <a:pt x="35486" y="59973"/>
                  <a:pt x="35607" y="60235"/>
                </a:cubicBezTo>
                <a:cubicBezTo>
                  <a:pt x="35466" y="60074"/>
                  <a:pt x="35305" y="59912"/>
                  <a:pt x="35164" y="59731"/>
                </a:cubicBezTo>
                <a:cubicBezTo>
                  <a:pt x="34196" y="58642"/>
                  <a:pt x="33268" y="57513"/>
                  <a:pt x="32381" y="56364"/>
                </a:cubicBezTo>
                <a:cubicBezTo>
                  <a:pt x="31212" y="54448"/>
                  <a:pt x="30385" y="52331"/>
                  <a:pt x="29941" y="50133"/>
                </a:cubicBezTo>
                <a:cubicBezTo>
                  <a:pt x="29115" y="45899"/>
                  <a:pt x="29861" y="41463"/>
                  <a:pt x="31877" y="37673"/>
                </a:cubicBezTo>
                <a:cubicBezTo>
                  <a:pt x="32442" y="36624"/>
                  <a:pt x="33087" y="35636"/>
                  <a:pt x="33833" y="34729"/>
                </a:cubicBezTo>
                <a:cubicBezTo>
                  <a:pt x="34196" y="34286"/>
                  <a:pt x="34559" y="33802"/>
                  <a:pt x="35002" y="33439"/>
                </a:cubicBezTo>
                <a:cubicBezTo>
                  <a:pt x="35184" y="33277"/>
                  <a:pt x="35405" y="33136"/>
                  <a:pt x="35647" y="33056"/>
                </a:cubicBezTo>
                <a:cubicBezTo>
                  <a:pt x="35708" y="33056"/>
                  <a:pt x="35768" y="33035"/>
                  <a:pt x="35849" y="33035"/>
                </a:cubicBezTo>
                <a:close/>
                <a:moveTo>
                  <a:pt x="35708" y="34406"/>
                </a:moveTo>
                <a:lnTo>
                  <a:pt x="35708" y="34406"/>
                </a:lnTo>
                <a:cubicBezTo>
                  <a:pt x="34801" y="37673"/>
                  <a:pt x="34276" y="41020"/>
                  <a:pt x="34155" y="44407"/>
                </a:cubicBezTo>
                <a:cubicBezTo>
                  <a:pt x="33994" y="48319"/>
                  <a:pt x="34236" y="52351"/>
                  <a:pt x="35184" y="56162"/>
                </a:cubicBezTo>
                <a:cubicBezTo>
                  <a:pt x="35607" y="57916"/>
                  <a:pt x="36091" y="59670"/>
                  <a:pt x="36696" y="61364"/>
                </a:cubicBezTo>
                <a:cubicBezTo>
                  <a:pt x="36615" y="61263"/>
                  <a:pt x="36514" y="61182"/>
                  <a:pt x="36414" y="61102"/>
                </a:cubicBezTo>
                <a:cubicBezTo>
                  <a:pt x="36172" y="60638"/>
                  <a:pt x="35930" y="60174"/>
                  <a:pt x="35708" y="59690"/>
                </a:cubicBezTo>
                <a:cubicBezTo>
                  <a:pt x="35264" y="58723"/>
                  <a:pt x="34881" y="57735"/>
                  <a:pt x="34539" y="56747"/>
                </a:cubicBezTo>
                <a:cubicBezTo>
                  <a:pt x="33853" y="54730"/>
                  <a:pt x="33389" y="52633"/>
                  <a:pt x="33147" y="50516"/>
                </a:cubicBezTo>
                <a:cubicBezTo>
                  <a:pt x="32704" y="46625"/>
                  <a:pt x="33046" y="42673"/>
                  <a:pt x="34075" y="38883"/>
                </a:cubicBezTo>
                <a:cubicBezTo>
                  <a:pt x="34377" y="37854"/>
                  <a:pt x="34720" y="36826"/>
                  <a:pt x="35103" y="35818"/>
                </a:cubicBezTo>
                <a:cubicBezTo>
                  <a:pt x="35285" y="35334"/>
                  <a:pt x="35486" y="34870"/>
                  <a:pt x="35708" y="34406"/>
                </a:cubicBezTo>
                <a:close/>
                <a:moveTo>
                  <a:pt x="36152" y="34830"/>
                </a:moveTo>
                <a:cubicBezTo>
                  <a:pt x="36272" y="38217"/>
                  <a:pt x="36373" y="41605"/>
                  <a:pt x="36454" y="44992"/>
                </a:cubicBezTo>
                <a:lnTo>
                  <a:pt x="36474" y="44992"/>
                </a:lnTo>
                <a:cubicBezTo>
                  <a:pt x="36575" y="48944"/>
                  <a:pt x="36656" y="52916"/>
                  <a:pt x="36756" y="56868"/>
                </a:cubicBezTo>
                <a:cubicBezTo>
                  <a:pt x="36797" y="57896"/>
                  <a:pt x="36817" y="58924"/>
                  <a:pt x="36918" y="59932"/>
                </a:cubicBezTo>
                <a:cubicBezTo>
                  <a:pt x="36958" y="60517"/>
                  <a:pt x="37059" y="61102"/>
                  <a:pt x="37180" y="61666"/>
                </a:cubicBezTo>
                <a:cubicBezTo>
                  <a:pt x="37180" y="61687"/>
                  <a:pt x="37180" y="61727"/>
                  <a:pt x="37180" y="61747"/>
                </a:cubicBezTo>
                <a:lnTo>
                  <a:pt x="37039" y="61626"/>
                </a:lnTo>
                <a:cubicBezTo>
                  <a:pt x="36514" y="60053"/>
                  <a:pt x="36031" y="58460"/>
                  <a:pt x="35668" y="56847"/>
                </a:cubicBezTo>
                <a:cubicBezTo>
                  <a:pt x="35244" y="54952"/>
                  <a:pt x="34942" y="53037"/>
                  <a:pt x="34760" y="51101"/>
                </a:cubicBezTo>
                <a:cubicBezTo>
                  <a:pt x="34377" y="47230"/>
                  <a:pt x="34498" y="43318"/>
                  <a:pt x="35143" y="39467"/>
                </a:cubicBezTo>
                <a:cubicBezTo>
                  <a:pt x="35405" y="37915"/>
                  <a:pt x="35748" y="36362"/>
                  <a:pt x="36152" y="34830"/>
                </a:cubicBezTo>
                <a:close/>
                <a:moveTo>
                  <a:pt x="16553" y="0"/>
                </a:moveTo>
                <a:cubicBezTo>
                  <a:pt x="16449" y="0"/>
                  <a:pt x="16349" y="40"/>
                  <a:pt x="16291" y="130"/>
                </a:cubicBezTo>
                <a:cubicBezTo>
                  <a:pt x="14436" y="3114"/>
                  <a:pt x="13186" y="6421"/>
                  <a:pt x="12622" y="9889"/>
                </a:cubicBezTo>
                <a:cubicBezTo>
                  <a:pt x="12037" y="13579"/>
                  <a:pt x="12279" y="17389"/>
                  <a:pt x="13287" y="20998"/>
                </a:cubicBezTo>
                <a:cubicBezTo>
                  <a:pt x="13569" y="22027"/>
                  <a:pt x="13932" y="23055"/>
                  <a:pt x="14356" y="24043"/>
                </a:cubicBezTo>
                <a:cubicBezTo>
                  <a:pt x="14759" y="25051"/>
                  <a:pt x="15223" y="26059"/>
                  <a:pt x="15848" y="26946"/>
                </a:cubicBezTo>
                <a:cubicBezTo>
                  <a:pt x="15915" y="27013"/>
                  <a:pt x="15995" y="27052"/>
                  <a:pt x="16067" y="27052"/>
                </a:cubicBezTo>
                <a:cubicBezTo>
                  <a:pt x="16082" y="27052"/>
                  <a:pt x="16096" y="27051"/>
                  <a:pt x="16110" y="27047"/>
                </a:cubicBezTo>
                <a:cubicBezTo>
                  <a:pt x="16352" y="27410"/>
                  <a:pt x="16614" y="27773"/>
                  <a:pt x="16856" y="28116"/>
                </a:cubicBezTo>
                <a:cubicBezTo>
                  <a:pt x="17118" y="28499"/>
                  <a:pt x="17400" y="28882"/>
                  <a:pt x="17662" y="29245"/>
                </a:cubicBezTo>
                <a:cubicBezTo>
                  <a:pt x="17844" y="29487"/>
                  <a:pt x="18005" y="29789"/>
                  <a:pt x="18227" y="30031"/>
                </a:cubicBezTo>
                <a:cubicBezTo>
                  <a:pt x="18308" y="30354"/>
                  <a:pt x="18388" y="30676"/>
                  <a:pt x="18489" y="30999"/>
                </a:cubicBezTo>
                <a:cubicBezTo>
                  <a:pt x="18953" y="32673"/>
                  <a:pt x="19517" y="34346"/>
                  <a:pt x="20102" y="35979"/>
                </a:cubicBezTo>
                <a:cubicBezTo>
                  <a:pt x="19699" y="35354"/>
                  <a:pt x="19275" y="34729"/>
                  <a:pt x="18812" y="34124"/>
                </a:cubicBezTo>
                <a:cubicBezTo>
                  <a:pt x="16130" y="30596"/>
                  <a:pt x="12803" y="27571"/>
                  <a:pt x="9013" y="25253"/>
                </a:cubicBezTo>
                <a:cubicBezTo>
                  <a:pt x="7138" y="24083"/>
                  <a:pt x="5141" y="23115"/>
                  <a:pt x="3065" y="22349"/>
                </a:cubicBezTo>
                <a:cubicBezTo>
                  <a:pt x="2561" y="22168"/>
                  <a:pt x="2057" y="21986"/>
                  <a:pt x="1532" y="21825"/>
                </a:cubicBezTo>
                <a:cubicBezTo>
                  <a:pt x="1361" y="21775"/>
                  <a:pt x="1170" y="21740"/>
                  <a:pt x="984" y="21740"/>
                </a:cubicBezTo>
                <a:cubicBezTo>
                  <a:pt x="645" y="21740"/>
                  <a:pt x="325" y="21856"/>
                  <a:pt x="182" y="22208"/>
                </a:cubicBezTo>
                <a:cubicBezTo>
                  <a:pt x="0" y="22611"/>
                  <a:pt x="202" y="23055"/>
                  <a:pt x="403" y="23398"/>
                </a:cubicBezTo>
                <a:cubicBezTo>
                  <a:pt x="746" y="23982"/>
                  <a:pt x="1169" y="24527"/>
                  <a:pt x="1573" y="25091"/>
                </a:cubicBezTo>
                <a:cubicBezTo>
                  <a:pt x="3145" y="27370"/>
                  <a:pt x="4718" y="29628"/>
                  <a:pt x="6291" y="31906"/>
                </a:cubicBezTo>
                <a:cubicBezTo>
                  <a:pt x="7803" y="34064"/>
                  <a:pt x="9355" y="36201"/>
                  <a:pt x="11170" y="38137"/>
                </a:cubicBezTo>
                <a:cubicBezTo>
                  <a:pt x="14618" y="41806"/>
                  <a:pt x="18993" y="44266"/>
                  <a:pt x="23510" y="46363"/>
                </a:cubicBezTo>
                <a:cubicBezTo>
                  <a:pt x="24054" y="46625"/>
                  <a:pt x="24619" y="46887"/>
                  <a:pt x="25183" y="47129"/>
                </a:cubicBezTo>
                <a:cubicBezTo>
                  <a:pt x="25203" y="47129"/>
                  <a:pt x="25223" y="47149"/>
                  <a:pt x="25244" y="47149"/>
                </a:cubicBezTo>
                <a:cubicBezTo>
                  <a:pt x="26312" y="49024"/>
                  <a:pt x="27461" y="50859"/>
                  <a:pt x="28671" y="52633"/>
                </a:cubicBezTo>
                <a:cubicBezTo>
                  <a:pt x="28349" y="52331"/>
                  <a:pt x="28006" y="52049"/>
                  <a:pt x="27663" y="51767"/>
                </a:cubicBezTo>
                <a:cubicBezTo>
                  <a:pt x="26232" y="50557"/>
                  <a:pt x="24699" y="49488"/>
                  <a:pt x="23086" y="48561"/>
                </a:cubicBezTo>
                <a:cubicBezTo>
                  <a:pt x="19820" y="46665"/>
                  <a:pt x="16211" y="45335"/>
                  <a:pt x="12481" y="44689"/>
                </a:cubicBezTo>
                <a:cubicBezTo>
                  <a:pt x="10994" y="44415"/>
                  <a:pt x="9443" y="44231"/>
                  <a:pt x="7910" y="44231"/>
                </a:cubicBezTo>
                <a:cubicBezTo>
                  <a:pt x="7530" y="44231"/>
                  <a:pt x="7151" y="44242"/>
                  <a:pt x="6775" y="44266"/>
                </a:cubicBezTo>
                <a:cubicBezTo>
                  <a:pt x="6634" y="44246"/>
                  <a:pt x="6513" y="44206"/>
                  <a:pt x="6351" y="44206"/>
                </a:cubicBezTo>
                <a:lnTo>
                  <a:pt x="6311" y="44206"/>
                </a:lnTo>
                <a:cubicBezTo>
                  <a:pt x="6300" y="44203"/>
                  <a:pt x="6290" y="44202"/>
                  <a:pt x="6280" y="44202"/>
                </a:cubicBezTo>
                <a:cubicBezTo>
                  <a:pt x="6215" y="44202"/>
                  <a:pt x="6170" y="44256"/>
                  <a:pt x="6170" y="44327"/>
                </a:cubicBezTo>
                <a:cubicBezTo>
                  <a:pt x="6069" y="44327"/>
                  <a:pt x="6069" y="44488"/>
                  <a:pt x="6170" y="44508"/>
                </a:cubicBezTo>
                <a:cubicBezTo>
                  <a:pt x="6291" y="44508"/>
                  <a:pt x="6392" y="44508"/>
                  <a:pt x="6513" y="44528"/>
                </a:cubicBezTo>
                <a:cubicBezTo>
                  <a:pt x="6815" y="44710"/>
                  <a:pt x="7138" y="44831"/>
                  <a:pt x="7460" y="44992"/>
                </a:cubicBezTo>
                <a:cubicBezTo>
                  <a:pt x="7884" y="45173"/>
                  <a:pt x="8287" y="45395"/>
                  <a:pt x="8690" y="45617"/>
                </a:cubicBezTo>
                <a:cubicBezTo>
                  <a:pt x="9013" y="45798"/>
                  <a:pt x="9315" y="45980"/>
                  <a:pt x="9618" y="46181"/>
                </a:cubicBezTo>
                <a:cubicBezTo>
                  <a:pt x="10202" y="46585"/>
                  <a:pt x="10767" y="46988"/>
                  <a:pt x="11352" y="47371"/>
                </a:cubicBezTo>
                <a:cubicBezTo>
                  <a:pt x="12763" y="48399"/>
                  <a:pt x="14094" y="49508"/>
                  <a:pt x="15465" y="50577"/>
                </a:cubicBezTo>
                <a:cubicBezTo>
                  <a:pt x="16977" y="51746"/>
                  <a:pt x="18550" y="52795"/>
                  <a:pt x="20263" y="53642"/>
                </a:cubicBezTo>
                <a:cubicBezTo>
                  <a:pt x="21997" y="54509"/>
                  <a:pt x="23812" y="55174"/>
                  <a:pt x="25667" y="55718"/>
                </a:cubicBezTo>
                <a:cubicBezTo>
                  <a:pt x="27764" y="56343"/>
                  <a:pt x="29901" y="56827"/>
                  <a:pt x="32059" y="57210"/>
                </a:cubicBezTo>
                <a:cubicBezTo>
                  <a:pt x="32462" y="57714"/>
                  <a:pt x="32885" y="58219"/>
                  <a:pt x="33309" y="58723"/>
                </a:cubicBezTo>
                <a:cubicBezTo>
                  <a:pt x="36736" y="62775"/>
                  <a:pt x="40587" y="66606"/>
                  <a:pt x="44882" y="69731"/>
                </a:cubicBezTo>
                <a:cubicBezTo>
                  <a:pt x="45426" y="70114"/>
                  <a:pt x="45951" y="70518"/>
                  <a:pt x="46495" y="70901"/>
                </a:cubicBezTo>
                <a:cubicBezTo>
                  <a:pt x="46533" y="70928"/>
                  <a:pt x="46573" y="70939"/>
                  <a:pt x="46611" y="70939"/>
                </a:cubicBezTo>
                <a:cubicBezTo>
                  <a:pt x="46772" y="70939"/>
                  <a:pt x="46900" y="70729"/>
                  <a:pt x="46737" y="70598"/>
                </a:cubicBezTo>
                <a:cubicBezTo>
                  <a:pt x="43471" y="68139"/>
                  <a:pt x="40406" y="65356"/>
                  <a:pt x="37563" y="62392"/>
                </a:cubicBezTo>
                <a:cubicBezTo>
                  <a:pt x="37523" y="61505"/>
                  <a:pt x="37482" y="60638"/>
                  <a:pt x="37543" y="59751"/>
                </a:cubicBezTo>
                <a:cubicBezTo>
                  <a:pt x="37623" y="58803"/>
                  <a:pt x="37785" y="57856"/>
                  <a:pt x="37966" y="56908"/>
                </a:cubicBezTo>
                <a:cubicBezTo>
                  <a:pt x="38329" y="54972"/>
                  <a:pt x="38712" y="53077"/>
                  <a:pt x="38833" y="51121"/>
                </a:cubicBezTo>
                <a:cubicBezTo>
                  <a:pt x="39095" y="47190"/>
                  <a:pt x="38672" y="43218"/>
                  <a:pt x="37966" y="39346"/>
                </a:cubicBezTo>
                <a:cubicBezTo>
                  <a:pt x="37583" y="37370"/>
                  <a:pt x="37160" y="35394"/>
                  <a:pt x="36696" y="33419"/>
                </a:cubicBezTo>
                <a:cubicBezTo>
                  <a:pt x="36696" y="33318"/>
                  <a:pt x="36696" y="33217"/>
                  <a:pt x="36696" y="33136"/>
                </a:cubicBezTo>
                <a:cubicBezTo>
                  <a:pt x="36696" y="33116"/>
                  <a:pt x="36696" y="33096"/>
                  <a:pt x="36696" y="33076"/>
                </a:cubicBezTo>
                <a:cubicBezTo>
                  <a:pt x="36696" y="33076"/>
                  <a:pt x="36696" y="33056"/>
                  <a:pt x="36696" y="33035"/>
                </a:cubicBezTo>
                <a:cubicBezTo>
                  <a:pt x="36756" y="32874"/>
                  <a:pt x="36656" y="32733"/>
                  <a:pt x="36535" y="32673"/>
                </a:cubicBezTo>
                <a:cubicBezTo>
                  <a:pt x="36475" y="32534"/>
                  <a:pt x="36358" y="32468"/>
                  <a:pt x="36244" y="32468"/>
                </a:cubicBezTo>
                <a:cubicBezTo>
                  <a:pt x="36125" y="32468"/>
                  <a:pt x="36011" y="32539"/>
                  <a:pt x="35970" y="32673"/>
                </a:cubicBezTo>
                <a:cubicBezTo>
                  <a:pt x="35931" y="32665"/>
                  <a:pt x="35890" y="32661"/>
                  <a:pt x="35848" y="32661"/>
                </a:cubicBezTo>
                <a:cubicBezTo>
                  <a:pt x="35353" y="32661"/>
                  <a:pt x="34696" y="33181"/>
                  <a:pt x="34418" y="33479"/>
                </a:cubicBezTo>
                <a:cubicBezTo>
                  <a:pt x="33651" y="34286"/>
                  <a:pt x="32986" y="35173"/>
                  <a:pt x="32381" y="36080"/>
                </a:cubicBezTo>
                <a:cubicBezTo>
                  <a:pt x="31192" y="37955"/>
                  <a:pt x="30304" y="40012"/>
                  <a:pt x="29780" y="42169"/>
                </a:cubicBezTo>
                <a:cubicBezTo>
                  <a:pt x="28812" y="46181"/>
                  <a:pt x="29155" y="50395"/>
                  <a:pt x="30728" y="54166"/>
                </a:cubicBezTo>
                <a:cubicBezTo>
                  <a:pt x="29034" y="51827"/>
                  <a:pt x="27482" y="49407"/>
                  <a:pt x="26050" y="46887"/>
                </a:cubicBezTo>
                <a:cubicBezTo>
                  <a:pt x="26030" y="46827"/>
                  <a:pt x="25990" y="46786"/>
                  <a:pt x="25969" y="46726"/>
                </a:cubicBezTo>
                <a:cubicBezTo>
                  <a:pt x="26010" y="46645"/>
                  <a:pt x="26030" y="46524"/>
                  <a:pt x="25969" y="46444"/>
                </a:cubicBezTo>
                <a:cubicBezTo>
                  <a:pt x="25949" y="46423"/>
                  <a:pt x="25929" y="46383"/>
                  <a:pt x="25909" y="46363"/>
                </a:cubicBezTo>
                <a:cubicBezTo>
                  <a:pt x="26191" y="44669"/>
                  <a:pt x="26574" y="42996"/>
                  <a:pt x="27159" y="41363"/>
                </a:cubicBezTo>
                <a:lnTo>
                  <a:pt x="27139" y="41363"/>
                </a:lnTo>
                <a:cubicBezTo>
                  <a:pt x="27804" y="39467"/>
                  <a:pt x="28611" y="37633"/>
                  <a:pt x="29417" y="35798"/>
                </a:cubicBezTo>
                <a:cubicBezTo>
                  <a:pt x="31010" y="32148"/>
                  <a:pt x="32583" y="28378"/>
                  <a:pt x="32684" y="24345"/>
                </a:cubicBezTo>
                <a:cubicBezTo>
                  <a:pt x="32744" y="22188"/>
                  <a:pt x="32381" y="20031"/>
                  <a:pt x="31433" y="18095"/>
                </a:cubicBezTo>
                <a:cubicBezTo>
                  <a:pt x="31363" y="17969"/>
                  <a:pt x="31235" y="17872"/>
                  <a:pt x="31102" y="17872"/>
                </a:cubicBezTo>
                <a:cubicBezTo>
                  <a:pt x="31044" y="17872"/>
                  <a:pt x="30985" y="17891"/>
                  <a:pt x="30929" y="17934"/>
                </a:cubicBezTo>
                <a:cubicBezTo>
                  <a:pt x="27845" y="20373"/>
                  <a:pt x="25405" y="23599"/>
                  <a:pt x="23933" y="27229"/>
                </a:cubicBezTo>
                <a:cubicBezTo>
                  <a:pt x="22401" y="30999"/>
                  <a:pt x="21937" y="35132"/>
                  <a:pt x="22542" y="39125"/>
                </a:cubicBezTo>
                <a:cubicBezTo>
                  <a:pt x="22602" y="39528"/>
                  <a:pt x="22683" y="39911"/>
                  <a:pt x="22764" y="40294"/>
                </a:cubicBezTo>
                <a:cubicBezTo>
                  <a:pt x="21655" y="37774"/>
                  <a:pt x="20687" y="35213"/>
                  <a:pt x="19860" y="32592"/>
                </a:cubicBezTo>
                <a:cubicBezTo>
                  <a:pt x="19618" y="31826"/>
                  <a:pt x="19417" y="31060"/>
                  <a:pt x="19195" y="30293"/>
                </a:cubicBezTo>
                <a:cubicBezTo>
                  <a:pt x="19195" y="30273"/>
                  <a:pt x="19215" y="30253"/>
                  <a:pt x="19215" y="30233"/>
                </a:cubicBezTo>
                <a:cubicBezTo>
                  <a:pt x="19961" y="26442"/>
                  <a:pt x="22743" y="23499"/>
                  <a:pt x="23651" y="19768"/>
                </a:cubicBezTo>
                <a:cubicBezTo>
                  <a:pt x="24679" y="15494"/>
                  <a:pt x="22582" y="11361"/>
                  <a:pt x="20505" y="7752"/>
                </a:cubicBezTo>
                <a:cubicBezTo>
                  <a:pt x="19114" y="5352"/>
                  <a:pt x="17662" y="2933"/>
                  <a:pt x="16916" y="231"/>
                </a:cubicBezTo>
                <a:cubicBezTo>
                  <a:pt x="16868" y="87"/>
                  <a:pt x="16706" y="0"/>
                  <a:pt x="16553" y="0"/>
                </a:cubicBezTo>
                <a:close/>
              </a:path>
            </a:pathLst>
          </a:custGeom>
          <a:gradFill>
            <a:gsLst>
              <a:gs pos="0">
                <a:schemeClr val="lt2"/>
              </a:gs>
              <a:gs pos="100000">
                <a:schemeClr val="dk2"/>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65" name="Google Shape;2165;p29"/>
          <p:cNvPicPr preferRelativeResize="0"/>
          <p:nvPr/>
        </p:nvPicPr>
        <p:blipFill>
          <a:blip r:embed="rId3">
            <a:alphaModFix/>
          </a:blip>
          <a:stretch>
            <a:fillRect/>
          </a:stretch>
        </p:blipFill>
        <p:spPr>
          <a:xfrm>
            <a:off x="2195675" y="1289675"/>
            <a:ext cx="4591975" cy="301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tercolor Aromatherapy Wellness Center by Slidesgo">
  <a:themeElements>
    <a:clrScheme name="Simple Light">
      <a:dk1>
        <a:srgbClr val="073763"/>
      </a:dk1>
      <a:lt1>
        <a:srgbClr val="FFFFFF"/>
      </a:lt1>
      <a:dk2>
        <a:srgbClr val="E6B478"/>
      </a:dk2>
      <a:lt2>
        <a:srgbClr val="FFE4C3"/>
      </a:lt2>
      <a:accent1>
        <a:srgbClr val="882CC5"/>
      </a:accent1>
      <a:accent2>
        <a:srgbClr val="5699D6"/>
      </a:accent2>
      <a:accent3>
        <a:srgbClr val="BD7FE7"/>
      </a:accent3>
      <a:accent4>
        <a:srgbClr val="FFFFFF"/>
      </a:accent4>
      <a:accent5>
        <a:srgbClr val="FFFFFF"/>
      </a:accent5>
      <a:accent6>
        <a:srgbClr val="FFFFFF"/>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